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71" r:id="rId24"/>
    <p:sldId id="264" r:id="rId25"/>
    <p:sldId id="263" r:id="rId2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0A7"/>
    <a:srgbClr val="F29F80"/>
    <a:srgbClr val="F26363"/>
    <a:srgbClr val="171559"/>
    <a:srgbClr val="D94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DD32B3-2D25-4D62-BC06-C8DFBA121DCA}" v="1088" dt="2023-10-03T08:13:49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>
        <p:scale>
          <a:sx n="65" d="100"/>
          <a:sy n="65" d="100"/>
        </p:scale>
        <p:origin x="710" y="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Disconzi" userId="e2f7d785b919d14b" providerId="LiveId" clId="{C4DD32B3-2D25-4D62-BC06-C8DFBA121DCA}"/>
    <pc:docChg chg="undo custSel addSld delSld modSld">
      <pc:chgData name="Julia Disconzi" userId="e2f7d785b919d14b" providerId="LiveId" clId="{C4DD32B3-2D25-4D62-BC06-C8DFBA121DCA}" dt="2023-10-03T08:14:00.564" v="4032" actId="1036"/>
      <pc:docMkLst>
        <pc:docMk/>
      </pc:docMkLst>
      <pc:sldChg chg="addSp delSp modSp mod">
        <pc:chgData name="Julia Disconzi" userId="e2f7d785b919d14b" providerId="LiveId" clId="{C4DD32B3-2D25-4D62-BC06-C8DFBA121DCA}" dt="2023-10-02T18:41:54.355" v="2278" actId="403"/>
        <pc:sldMkLst>
          <pc:docMk/>
          <pc:sldMk cId="4271615270" sldId="256"/>
        </pc:sldMkLst>
        <pc:spChg chg="add del mod">
          <ac:chgData name="Julia Disconzi" userId="e2f7d785b919d14b" providerId="LiveId" clId="{C4DD32B3-2D25-4D62-BC06-C8DFBA121DCA}" dt="2023-10-02T15:42:11.149" v="1832" actId="478"/>
          <ac:spMkLst>
            <pc:docMk/>
            <pc:sldMk cId="4271615270" sldId="256"/>
            <ac:spMk id="2" creationId="{F0CB958B-1CB9-2455-4279-48EBBE2C6FAE}"/>
          </ac:spMkLst>
        </pc:spChg>
        <pc:spChg chg="mod">
          <ac:chgData name="Julia Disconzi" userId="e2f7d785b919d14b" providerId="LiveId" clId="{C4DD32B3-2D25-4D62-BC06-C8DFBA121DCA}" dt="2023-09-30T18:48:19.131" v="899" actId="1036"/>
          <ac:spMkLst>
            <pc:docMk/>
            <pc:sldMk cId="4271615270" sldId="256"/>
            <ac:spMk id="10" creationId="{85DFDD3B-AD66-3429-F8BA-1844DFEE8C48}"/>
          </ac:spMkLst>
        </pc:spChg>
        <pc:spChg chg="mod">
          <ac:chgData name="Julia Disconzi" userId="e2f7d785b919d14b" providerId="LiveId" clId="{C4DD32B3-2D25-4D62-BC06-C8DFBA121DCA}" dt="2023-10-02T18:41:54.355" v="2278" actId="403"/>
          <ac:spMkLst>
            <pc:docMk/>
            <pc:sldMk cId="4271615270" sldId="256"/>
            <ac:spMk id="11" creationId="{A342AA29-4F06-0AB0-2063-9443E3EC3310}"/>
          </ac:spMkLst>
        </pc:spChg>
        <pc:spChg chg="add del mod">
          <ac:chgData name="Julia Disconzi" userId="e2f7d785b919d14b" providerId="LiveId" clId="{C4DD32B3-2D25-4D62-BC06-C8DFBA121DCA}" dt="2023-10-02T15:42:11.149" v="1832" actId="478"/>
          <ac:spMkLst>
            <pc:docMk/>
            <pc:sldMk cId="4271615270" sldId="256"/>
            <ac:spMk id="19" creationId="{5438AB1B-3185-B3EA-4E8C-3BEC139A5186}"/>
          </ac:spMkLst>
        </pc:spChg>
        <pc:spChg chg="del">
          <ac:chgData name="Julia Disconzi" userId="e2f7d785b919d14b" providerId="LiveId" clId="{C4DD32B3-2D25-4D62-BC06-C8DFBA121DCA}" dt="2023-10-02T15:21:14.201" v="1517" actId="478"/>
          <ac:spMkLst>
            <pc:docMk/>
            <pc:sldMk cId="4271615270" sldId="256"/>
            <ac:spMk id="19" creationId="{BBA5C307-5849-069A-77CD-6E7E29A2DD5A}"/>
          </ac:spMkLst>
        </pc:spChg>
        <pc:spChg chg="add del mod">
          <ac:chgData name="Julia Disconzi" userId="e2f7d785b919d14b" providerId="LiveId" clId="{C4DD32B3-2D25-4D62-BC06-C8DFBA121DCA}" dt="2023-10-02T15:42:11.149" v="1832" actId="478"/>
          <ac:spMkLst>
            <pc:docMk/>
            <pc:sldMk cId="4271615270" sldId="256"/>
            <ac:spMk id="20" creationId="{85AC0DEA-CBB4-1A51-D4B7-FC36B66DC588}"/>
          </ac:spMkLst>
        </pc:spChg>
        <pc:spChg chg="add del mod">
          <ac:chgData name="Julia Disconzi" userId="e2f7d785b919d14b" providerId="LiveId" clId="{C4DD32B3-2D25-4D62-BC06-C8DFBA121DCA}" dt="2023-10-02T15:42:11.149" v="1832" actId="478"/>
          <ac:spMkLst>
            <pc:docMk/>
            <pc:sldMk cId="4271615270" sldId="256"/>
            <ac:spMk id="30" creationId="{D78B5995-0E84-3D68-13B7-21BFB00C75C1}"/>
          </ac:spMkLst>
        </pc:spChg>
        <pc:spChg chg="add del mod">
          <ac:chgData name="Julia Disconzi" userId="e2f7d785b919d14b" providerId="LiveId" clId="{C4DD32B3-2D25-4D62-BC06-C8DFBA121DCA}" dt="2023-09-30T18:25:35.659" v="301" actId="478"/>
          <ac:spMkLst>
            <pc:docMk/>
            <pc:sldMk cId="4271615270" sldId="256"/>
            <ac:spMk id="30" creationId="{DC99FA93-F2CC-2211-BA00-6B6C57C98BA7}"/>
          </ac:spMkLst>
        </pc:spChg>
        <pc:spChg chg="add mod">
          <ac:chgData name="Julia Disconzi" userId="e2f7d785b919d14b" providerId="LiveId" clId="{C4DD32B3-2D25-4D62-BC06-C8DFBA121DCA}" dt="2023-10-02T15:42:37.056" v="1861" actId="1035"/>
          <ac:spMkLst>
            <pc:docMk/>
            <pc:sldMk cId="4271615270" sldId="256"/>
            <ac:spMk id="31" creationId="{25755841-C8FB-A599-FE70-82C4A0568325}"/>
          </ac:spMkLst>
        </pc:spChg>
        <pc:spChg chg="add mod">
          <ac:chgData name="Julia Disconzi" userId="e2f7d785b919d14b" providerId="LiveId" clId="{C4DD32B3-2D25-4D62-BC06-C8DFBA121DCA}" dt="2023-10-02T15:42:37.056" v="1861" actId="1035"/>
          <ac:spMkLst>
            <pc:docMk/>
            <pc:sldMk cId="4271615270" sldId="256"/>
            <ac:spMk id="33" creationId="{BFF659A0-239F-7A0A-B4A5-1E2D8597C02E}"/>
          </ac:spMkLst>
        </pc:spChg>
        <pc:spChg chg="add del mod">
          <ac:chgData name="Julia Disconzi" userId="e2f7d785b919d14b" providerId="LiveId" clId="{C4DD32B3-2D25-4D62-BC06-C8DFBA121DCA}" dt="2023-09-30T18:25:52.460" v="304" actId="478"/>
          <ac:spMkLst>
            <pc:docMk/>
            <pc:sldMk cId="4271615270" sldId="256"/>
            <ac:spMk id="33" creationId="{DE2F6AE7-213D-D843-0D09-17A985B461E4}"/>
          </ac:spMkLst>
        </pc:spChg>
        <pc:spChg chg="add mod">
          <ac:chgData name="Julia Disconzi" userId="e2f7d785b919d14b" providerId="LiveId" clId="{C4DD32B3-2D25-4D62-BC06-C8DFBA121DCA}" dt="2023-10-02T15:42:37.056" v="1861" actId="1035"/>
          <ac:spMkLst>
            <pc:docMk/>
            <pc:sldMk cId="4271615270" sldId="256"/>
            <ac:spMk id="34" creationId="{BDAC4EDC-DA2E-256B-ECD1-26128381AF3D}"/>
          </ac:spMkLst>
        </pc:spChg>
        <pc:spChg chg="add mod">
          <ac:chgData name="Julia Disconzi" userId="e2f7d785b919d14b" providerId="LiveId" clId="{C4DD32B3-2D25-4D62-BC06-C8DFBA121DCA}" dt="2023-10-02T15:42:37.056" v="1861" actId="1035"/>
          <ac:spMkLst>
            <pc:docMk/>
            <pc:sldMk cId="4271615270" sldId="256"/>
            <ac:spMk id="36" creationId="{ABA5533D-386A-C6D2-3681-CF1929EBB10F}"/>
          </ac:spMkLst>
        </pc:spChg>
        <pc:spChg chg="add mod">
          <ac:chgData name="Julia Disconzi" userId="e2f7d785b919d14b" providerId="LiveId" clId="{C4DD32B3-2D25-4D62-BC06-C8DFBA121DCA}" dt="2023-10-02T15:42:37.056" v="1861" actId="1035"/>
          <ac:spMkLst>
            <pc:docMk/>
            <pc:sldMk cId="4271615270" sldId="256"/>
            <ac:spMk id="38" creationId="{F15A9978-1C21-5118-DC6B-C3AB43340027}"/>
          </ac:spMkLst>
        </pc:spChg>
        <pc:picChg chg="add mod">
          <ac:chgData name="Julia Disconzi" userId="e2f7d785b919d14b" providerId="LiveId" clId="{C4DD32B3-2D25-4D62-BC06-C8DFBA121DCA}" dt="2023-09-30T18:55:15.950" v="923" actId="1036"/>
          <ac:picMkLst>
            <pc:docMk/>
            <pc:sldMk cId="4271615270" sldId="256"/>
            <ac:picMk id="3" creationId="{2A2B4477-7A2D-FEBA-2B23-31997B24C79E}"/>
          </ac:picMkLst>
        </pc:picChg>
        <pc:picChg chg="add del mod">
          <ac:chgData name="Julia Disconzi" userId="e2f7d785b919d14b" providerId="LiveId" clId="{C4DD32B3-2D25-4D62-BC06-C8DFBA121DCA}" dt="2023-09-30T18:24:42.289" v="253" actId="478"/>
          <ac:picMkLst>
            <pc:docMk/>
            <pc:sldMk cId="4271615270" sldId="256"/>
            <ac:picMk id="20" creationId="{538BD2DA-CC6D-6012-945B-C86F6E439B8B}"/>
          </ac:picMkLst>
        </pc:picChg>
        <pc:picChg chg="add mod">
          <ac:chgData name="Julia Disconzi" userId="e2f7d785b919d14b" providerId="LiveId" clId="{C4DD32B3-2D25-4D62-BC06-C8DFBA121DCA}" dt="2023-09-30T18:25:00.687" v="295" actId="1038"/>
          <ac:picMkLst>
            <pc:docMk/>
            <pc:sldMk cId="4271615270" sldId="256"/>
            <ac:picMk id="21" creationId="{31A05F78-13C3-C537-1769-A8AA62CA2F53}"/>
          </ac:picMkLst>
        </pc:picChg>
        <pc:picChg chg="add del mod">
          <ac:chgData name="Julia Disconzi" userId="e2f7d785b919d14b" providerId="LiveId" clId="{C4DD32B3-2D25-4D62-BC06-C8DFBA121DCA}" dt="2023-09-30T18:25:56.054" v="306" actId="478"/>
          <ac:picMkLst>
            <pc:docMk/>
            <pc:sldMk cId="4271615270" sldId="256"/>
            <ac:picMk id="31" creationId="{D7FB0A57-A089-32FA-0795-6F0F921C2D24}"/>
          </ac:picMkLst>
        </pc:picChg>
        <pc:picChg chg="add mod">
          <ac:chgData name="Julia Disconzi" userId="e2f7d785b919d14b" providerId="LiveId" clId="{C4DD32B3-2D25-4D62-BC06-C8DFBA121DCA}" dt="2023-09-30T18:25:31.446" v="300" actId="1076"/>
          <ac:picMkLst>
            <pc:docMk/>
            <pc:sldMk cId="4271615270" sldId="256"/>
            <ac:picMk id="32" creationId="{05D08C28-73BF-39AA-4CD0-CD38726283D4}"/>
          </ac:picMkLst>
        </pc:picChg>
        <pc:picChg chg="add del mod">
          <ac:chgData name="Julia Disconzi" userId="e2f7d785b919d14b" providerId="LiveId" clId="{C4DD32B3-2D25-4D62-BC06-C8DFBA121DCA}" dt="2023-09-30T18:25:54.237" v="305" actId="478"/>
          <ac:picMkLst>
            <pc:docMk/>
            <pc:sldMk cId="4271615270" sldId="256"/>
            <ac:picMk id="34" creationId="{DA29A9E1-A69B-10CF-AA5A-0B19B5F6C8AD}"/>
          </ac:picMkLst>
        </pc:picChg>
        <pc:picChg chg="add mod">
          <ac:chgData name="Julia Disconzi" userId="e2f7d785b919d14b" providerId="LiveId" clId="{C4DD32B3-2D25-4D62-BC06-C8DFBA121DCA}" dt="2023-09-30T18:25:49.654" v="303" actId="1076"/>
          <ac:picMkLst>
            <pc:docMk/>
            <pc:sldMk cId="4271615270" sldId="256"/>
            <ac:picMk id="35" creationId="{8E998928-E131-D776-2668-8FCD6516D912}"/>
          </ac:picMkLst>
        </pc:picChg>
        <pc:picChg chg="add del mod">
          <ac:chgData name="Julia Disconzi" userId="e2f7d785b919d14b" providerId="LiveId" clId="{C4DD32B3-2D25-4D62-BC06-C8DFBA121DCA}" dt="2023-09-30T18:28:52.215" v="425" actId="478"/>
          <ac:picMkLst>
            <pc:docMk/>
            <pc:sldMk cId="4271615270" sldId="256"/>
            <ac:picMk id="36" creationId="{0BBF09CE-8C5F-C1C2-C34B-FBA62A752768}"/>
          </ac:picMkLst>
        </pc:picChg>
        <pc:picChg chg="add mod">
          <ac:chgData name="Julia Disconzi" userId="e2f7d785b919d14b" providerId="LiveId" clId="{C4DD32B3-2D25-4D62-BC06-C8DFBA121DCA}" dt="2023-09-30T18:27:00.612" v="321" actId="1076"/>
          <ac:picMkLst>
            <pc:docMk/>
            <pc:sldMk cId="4271615270" sldId="256"/>
            <ac:picMk id="37" creationId="{33862D33-AEB9-7E36-AF2C-4D5D35AAC05F}"/>
          </ac:picMkLst>
        </pc:picChg>
        <pc:picChg chg="add del mod">
          <ac:chgData name="Julia Disconzi" userId="e2f7d785b919d14b" providerId="LiveId" clId="{C4DD32B3-2D25-4D62-BC06-C8DFBA121DCA}" dt="2023-09-30T18:27:36.894" v="324"/>
          <ac:picMkLst>
            <pc:docMk/>
            <pc:sldMk cId="4271615270" sldId="256"/>
            <ac:picMk id="38" creationId="{A75DC878-8354-7806-4F14-65F5DD79ABCA}"/>
          </ac:picMkLst>
        </pc:picChg>
        <pc:picChg chg="add del mod">
          <ac:chgData name="Julia Disconzi" userId="e2f7d785b919d14b" providerId="LiveId" clId="{C4DD32B3-2D25-4D62-BC06-C8DFBA121DCA}" dt="2023-09-30T18:27:36.894" v="324"/>
          <ac:picMkLst>
            <pc:docMk/>
            <pc:sldMk cId="4271615270" sldId="256"/>
            <ac:picMk id="39" creationId="{396F559D-6309-A744-1A15-3DBCE530CED2}"/>
          </ac:picMkLst>
        </pc:picChg>
        <pc:picChg chg="add del mod">
          <ac:chgData name="Julia Disconzi" userId="e2f7d785b919d14b" providerId="LiveId" clId="{C4DD32B3-2D25-4D62-BC06-C8DFBA121DCA}" dt="2023-10-02T15:42:45.435" v="1862" actId="478"/>
          <ac:picMkLst>
            <pc:docMk/>
            <pc:sldMk cId="4271615270" sldId="256"/>
            <ac:picMk id="39" creationId="{B81EA3F7-8C38-772E-A08E-75E15768DC07}"/>
          </ac:picMkLst>
        </pc:picChg>
        <pc:picChg chg="add del mod">
          <ac:chgData name="Julia Disconzi" userId="e2f7d785b919d14b" providerId="LiveId" clId="{C4DD32B3-2D25-4D62-BC06-C8DFBA121DCA}" dt="2023-09-30T18:27:43.318" v="326"/>
          <ac:picMkLst>
            <pc:docMk/>
            <pc:sldMk cId="4271615270" sldId="256"/>
            <ac:picMk id="40" creationId="{32F5F74E-CD97-6C2A-5DA7-33A08DCE6F3F}"/>
          </ac:picMkLst>
        </pc:picChg>
        <pc:picChg chg="add del mod">
          <ac:chgData name="Julia Disconzi" userId="e2f7d785b919d14b" providerId="LiveId" clId="{C4DD32B3-2D25-4D62-BC06-C8DFBA121DCA}" dt="2023-09-30T18:27:43.318" v="326"/>
          <ac:picMkLst>
            <pc:docMk/>
            <pc:sldMk cId="4271615270" sldId="256"/>
            <ac:picMk id="41" creationId="{5517A1C0-3775-0854-5CD0-37F96DBB702B}"/>
          </ac:picMkLst>
        </pc:picChg>
        <pc:picChg chg="add del mod">
          <ac:chgData name="Julia Disconzi" userId="e2f7d785b919d14b" providerId="LiveId" clId="{C4DD32B3-2D25-4D62-BC06-C8DFBA121DCA}" dt="2023-09-30T18:28:18.261" v="331" actId="478"/>
          <ac:picMkLst>
            <pc:docMk/>
            <pc:sldMk cId="4271615270" sldId="256"/>
            <ac:picMk id="42" creationId="{73A04CA8-652E-D995-8477-0C28E7645785}"/>
          </ac:picMkLst>
        </pc:picChg>
        <pc:picChg chg="add del mod">
          <ac:chgData name="Julia Disconzi" userId="e2f7d785b919d14b" providerId="LiveId" clId="{C4DD32B3-2D25-4D62-BC06-C8DFBA121DCA}" dt="2023-09-30T18:28:16.357" v="330" actId="478"/>
          <ac:picMkLst>
            <pc:docMk/>
            <pc:sldMk cId="4271615270" sldId="256"/>
            <ac:picMk id="43" creationId="{05A30352-A8E9-EEA4-04E9-AF95EB2EB63D}"/>
          </ac:picMkLst>
        </pc:picChg>
        <pc:picChg chg="add del mod">
          <ac:chgData name="Julia Disconzi" userId="e2f7d785b919d14b" providerId="LiveId" clId="{C4DD32B3-2D25-4D62-BC06-C8DFBA121DCA}" dt="2023-09-30T18:28:20.781" v="333" actId="478"/>
          <ac:picMkLst>
            <pc:docMk/>
            <pc:sldMk cId="4271615270" sldId="256"/>
            <ac:picMk id="44" creationId="{60618F75-2226-6B16-1C2D-A0F159B41B93}"/>
          </ac:picMkLst>
        </pc:picChg>
        <pc:picChg chg="add del mod">
          <ac:chgData name="Julia Disconzi" userId="e2f7d785b919d14b" providerId="LiveId" clId="{C4DD32B3-2D25-4D62-BC06-C8DFBA121DCA}" dt="2023-09-30T18:28:50.063" v="424" actId="478"/>
          <ac:picMkLst>
            <pc:docMk/>
            <pc:sldMk cId="4271615270" sldId="256"/>
            <ac:picMk id="45" creationId="{8F9BC30E-399A-8EA8-CBF0-71A6BEE37D29}"/>
          </ac:picMkLst>
        </pc:picChg>
        <pc:picChg chg="add del mod">
          <ac:chgData name="Julia Disconzi" userId="e2f7d785b919d14b" providerId="LiveId" clId="{C4DD32B3-2D25-4D62-BC06-C8DFBA121DCA}" dt="2023-09-30T18:28:48.216" v="423" actId="478"/>
          <ac:picMkLst>
            <pc:docMk/>
            <pc:sldMk cId="4271615270" sldId="256"/>
            <ac:picMk id="46" creationId="{B449550D-41F0-8204-FEED-15EAF27CF61C}"/>
          </ac:picMkLst>
        </pc:picChg>
        <pc:picChg chg="add mod">
          <ac:chgData name="Julia Disconzi" userId="e2f7d785b919d14b" providerId="LiveId" clId="{C4DD32B3-2D25-4D62-BC06-C8DFBA121DCA}" dt="2023-09-30T18:28:44.686" v="422" actId="1037"/>
          <ac:picMkLst>
            <pc:docMk/>
            <pc:sldMk cId="4271615270" sldId="256"/>
            <ac:picMk id="68" creationId="{5967533D-FDD0-2311-D3EB-E7CA0523A5D4}"/>
          </ac:picMkLst>
        </pc:picChg>
      </pc:sldChg>
      <pc:sldChg chg="addSp delSp modSp mod">
        <pc:chgData name="Julia Disconzi" userId="e2f7d785b919d14b" providerId="LiveId" clId="{C4DD32B3-2D25-4D62-BC06-C8DFBA121DCA}" dt="2023-09-30T18:48:06.504" v="896" actId="1036"/>
        <pc:sldMkLst>
          <pc:docMk/>
          <pc:sldMk cId="2447331799" sldId="257"/>
        </pc:sldMkLst>
        <pc:spChg chg="mod">
          <ac:chgData name="Julia Disconzi" userId="e2f7d785b919d14b" providerId="LiveId" clId="{C4DD32B3-2D25-4D62-BC06-C8DFBA121DCA}" dt="2023-09-30T18:48:06.504" v="896" actId="1036"/>
          <ac:spMkLst>
            <pc:docMk/>
            <pc:sldMk cId="2447331799" sldId="257"/>
            <ac:spMk id="9" creationId="{D306131E-8B33-496C-8246-5A5B442C4124}"/>
          </ac:spMkLst>
        </pc:spChg>
        <pc:spChg chg="add del mod">
          <ac:chgData name="Julia Disconzi" userId="e2f7d785b919d14b" providerId="LiveId" clId="{C4DD32B3-2D25-4D62-BC06-C8DFBA121DCA}" dt="2023-09-30T18:29:47.729" v="490" actId="478"/>
          <ac:spMkLst>
            <pc:docMk/>
            <pc:sldMk cId="2447331799" sldId="257"/>
            <ac:spMk id="20" creationId="{3E43B281-B5A1-7264-553A-3144A4456641}"/>
          </ac:spMkLst>
        </pc:spChg>
        <pc:spChg chg="mod">
          <ac:chgData name="Julia Disconzi" userId="e2f7d785b919d14b" providerId="LiveId" clId="{C4DD32B3-2D25-4D62-BC06-C8DFBA121DCA}" dt="2023-09-29T22:11:55.450" v="46" actId="20577"/>
          <ac:spMkLst>
            <pc:docMk/>
            <pc:sldMk cId="2447331799" sldId="257"/>
            <ac:spMk id="22" creationId="{6709B50D-04A5-A818-3646-109D2CC6590D}"/>
          </ac:spMkLst>
        </pc:spChg>
        <pc:graphicFrameChg chg="modGraphic">
          <ac:chgData name="Julia Disconzi" userId="e2f7d785b919d14b" providerId="LiveId" clId="{C4DD32B3-2D25-4D62-BC06-C8DFBA121DCA}" dt="2023-09-29T22:03:00.983" v="42" actId="339"/>
          <ac:graphicFrameMkLst>
            <pc:docMk/>
            <pc:sldMk cId="2447331799" sldId="257"/>
            <ac:graphicFrameMk id="19" creationId="{855A6DA0-296E-7847-529F-A84F06147891}"/>
          </ac:graphicFrameMkLst>
        </pc:graphicFrameChg>
        <pc:picChg chg="add del mod">
          <ac:chgData name="Julia Disconzi" userId="e2f7d785b919d14b" providerId="LiveId" clId="{C4DD32B3-2D25-4D62-BC06-C8DFBA121DCA}" dt="2023-09-30T18:25:06.114" v="296" actId="478"/>
          <ac:picMkLst>
            <pc:docMk/>
            <pc:sldMk cId="2447331799" sldId="257"/>
            <ac:picMk id="15" creationId="{940A8E79-D400-3BEA-34DC-56D98458098B}"/>
          </ac:picMkLst>
        </pc:picChg>
        <pc:picChg chg="add del mod">
          <ac:chgData name="Julia Disconzi" userId="e2f7d785b919d14b" providerId="LiveId" clId="{C4DD32B3-2D25-4D62-BC06-C8DFBA121DCA}" dt="2023-09-30T18:25:09.313" v="297" actId="478"/>
          <ac:picMkLst>
            <pc:docMk/>
            <pc:sldMk cId="2447331799" sldId="257"/>
            <ac:picMk id="18" creationId="{1D6EED11-A78F-779D-D55A-9DCD68E01C87}"/>
          </ac:picMkLst>
        </pc:picChg>
        <pc:picChg chg="add del mod">
          <ac:chgData name="Julia Disconzi" userId="e2f7d785b919d14b" providerId="LiveId" clId="{C4DD32B3-2D25-4D62-BC06-C8DFBA121DCA}" dt="2023-09-30T18:29:45.237" v="489" actId="478"/>
          <ac:picMkLst>
            <pc:docMk/>
            <pc:sldMk cId="2447331799" sldId="257"/>
            <ac:picMk id="21" creationId="{D2137E2C-30AA-654D-46E9-342A9C5FBBB2}"/>
          </ac:picMkLst>
        </pc:picChg>
        <pc:picChg chg="add mod">
          <ac:chgData name="Julia Disconzi" userId="e2f7d785b919d14b" providerId="LiveId" clId="{C4DD32B3-2D25-4D62-BC06-C8DFBA121DCA}" dt="2023-09-30T18:29:41.060" v="488" actId="14100"/>
          <ac:picMkLst>
            <pc:docMk/>
            <pc:sldMk cId="2447331799" sldId="257"/>
            <ac:picMk id="27" creationId="{32A7A30A-A27A-C0CF-D5D5-20AF2403F4E5}"/>
          </ac:picMkLst>
        </pc:picChg>
        <pc:picChg chg="add mod">
          <ac:chgData name="Julia Disconzi" userId="e2f7d785b919d14b" providerId="LiveId" clId="{C4DD32B3-2D25-4D62-BC06-C8DFBA121DCA}" dt="2023-09-30T18:29:54.554" v="498" actId="1038"/>
          <ac:picMkLst>
            <pc:docMk/>
            <pc:sldMk cId="2447331799" sldId="257"/>
            <ac:picMk id="28" creationId="{23390906-F784-9133-D46D-8CC210F89DF1}"/>
          </ac:picMkLst>
        </pc:picChg>
        <pc:picChg chg="add mod">
          <ac:chgData name="Julia Disconzi" userId="e2f7d785b919d14b" providerId="LiveId" clId="{C4DD32B3-2D25-4D62-BC06-C8DFBA121DCA}" dt="2023-09-30T18:39:44.377" v="678" actId="1038"/>
          <ac:picMkLst>
            <pc:docMk/>
            <pc:sldMk cId="2447331799" sldId="257"/>
            <ac:picMk id="29" creationId="{8F7147AB-7207-3B61-3CDA-BC2D08C3F7DE}"/>
          </ac:picMkLst>
        </pc:picChg>
        <pc:picChg chg="add mod">
          <ac:chgData name="Julia Disconzi" userId="e2f7d785b919d14b" providerId="LiveId" clId="{C4DD32B3-2D25-4D62-BC06-C8DFBA121DCA}" dt="2023-09-30T18:29:41.060" v="488" actId="14100"/>
          <ac:picMkLst>
            <pc:docMk/>
            <pc:sldMk cId="2447331799" sldId="257"/>
            <ac:picMk id="30" creationId="{8691F884-A26D-D432-D8E8-26A05DA1AC3B}"/>
          </ac:picMkLst>
        </pc:picChg>
        <pc:picChg chg="add mod">
          <ac:chgData name="Julia Disconzi" userId="e2f7d785b919d14b" providerId="LiveId" clId="{C4DD32B3-2D25-4D62-BC06-C8DFBA121DCA}" dt="2023-09-30T18:29:41.060" v="488" actId="14100"/>
          <ac:picMkLst>
            <pc:docMk/>
            <pc:sldMk cId="2447331799" sldId="257"/>
            <ac:picMk id="31" creationId="{927BFA35-840C-6147-825B-D4E211EF3C48}"/>
          </ac:picMkLst>
        </pc:picChg>
        <pc:picChg chg="add mod">
          <ac:chgData name="Julia Disconzi" userId="e2f7d785b919d14b" providerId="LiveId" clId="{C4DD32B3-2D25-4D62-BC06-C8DFBA121DCA}" dt="2023-09-30T18:29:41.060" v="488" actId="14100"/>
          <ac:picMkLst>
            <pc:docMk/>
            <pc:sldMk cId="2447331799" sldId="257"/>
            <ac:picMk id="32" creationId="{90B87366-5BBF-2504-9BE3-18CDA3EFAD7C}"/>
          </ac:picMkLst>
        </pc:picChg>
      </pc:sldChg>
      <pc:sldChg chg="addSp delSp modSp del mod">
        <pc:chgData name="Julia Disconzi" userId="e2f7d785b919d14b" providerId="LiveId" clId="{C4DD32B3-2D25-4D62-BC06-C8DFBA121DCA}" dt="2023-09-30T18:33:58.553" v="523" actId="47"/>
        <pc:sldMkLst>
          <pc:docMk/>
          <pc:sldMk cId="2457271388" sldId="258"/>
        </pc:sldMkLst>
        <pc:spChg chg="add del mod">
          <ac:chgData name="Julia Disconzi" userId="e2f7d785b919d14b" providerId="LiveId" clId="{C4DD32B3-2D25-4D62-BC06-C8DFBA121DCA}" dt="2023-09-30T18:30:34.850" v="507" actId="478"/>
          <ac:spMkLst>
            <pc:docMk/>
            <pc:sldMk cId="2457271388" sldId="258"/>
            <ac:spMk id="18" creationId="{3A417FA8-B00C-3034-A205-61FB38290298}"/>
          </ac:spMkLst>
        </pc:spChg>
        <pc:picChg chg="add del mod">
          <ac:chgData name="Julia Disconzi" userId="e2f7d785b919d14b" providerId="LiveId" clId="{C4DD32B3-2D25-4D62-BC06-C8DFBA121DCA}" dt="2023-09-30T18:25:12.509" v="298" actId="478"/>
          <ac:picMkLst>
            <pc:docMk/>
            <pc:sldMk cId="2457271388" sldId="258"/>
            <ac:picMk id="17" creationId="{9B7282D9-4DB8-2512-C663-2A1DEE79B433}"/>
          </ac:picMkLst>
        </pc:picChg>
        <pc:picChg chg="add del mod">
          <ac:chgData name="Julia Disconzi" userId="e2f7d785b919d14b" providerId="LiveId" clId="{C4DD32B3-2D25-4D62-BC06-C8DFBA121DCA}" dt="2023-09-30T18:30:33.186" v="505" actId="478"/>
          <ac:picMkLst>
            <pc:docMk/>
            <pc:sldMk cId="2457271388" sldId="258"/>
            <ac:picMk id="19" creationId="{4BC5208A-263D-D916-C34F-761982015B09}"/>
          </ac:picMkLst>
        </pc:picChg>
        <pc:picChg chg="add mod">
          <ac:chgData name="Julia Disconzi" userId="e2f7d785b919d14b" providerId="LiveId" clId="{C4DD32B3-2D25-4D62-BC06-C8DFBA121DCA}" dt="2023-09-30T18:30:19.426" v="500" actId="1076"/>
          <ac:picMkLst>
            <pc:docMk/>
            <pc:sldMk cId="2457271388" sldId="258"/>
            <ac:picMk id="28" creationId="{97E303A3-D396-A84E-A86B-F9D211699A3C}"/>
          </ac:picMkLst>
        </pc:picChg>
        <pc:picChg chg="add mod">
          <ac:chgData name="Julia Disconzi" userId="e2f7d785b919d14b" providerId="LiveId" clId="{C4DD32B3-2D25-4D62-BC06-C8DFBA121DCA}" dt="2023-09-30T18:30:19.426" v="500" actId="1076"/>
          <ac:picMkLst>
            <pc:docMk/>
            <pc:sldMk cId="2457271388" sldId="258"/>
            <ac:picMk id="29" creationId="{C0CF447A-5803-6E4C-92BA-74C1C2038534}"/>
          </ac:picMkLst>
        </pc:picChg>
        <pc:picChg chg="add mod">
          <ac:chgData name="Julia Disconzi" userId="e2f7d785b919d14b" providerId="LiveId" clId="{C4DD32B3-2D25-4D62-BC06-C8DFBA121DCA}" dt="2023-09-30T18:31:56.520" v="511" actId="1037"/>
          <ac:picMkLst>
            <pc:docMk/>
            <pc:sldMk cId="2457271388" sldId="258"/>
            <ac:picMk id="30" creationId="{B2B117E7-48CA-99A0-2F36-DEB42B97FF1B}"/>
          </ac:picMkLst>
        </pc:picChg>
        <pc:picChg chg="add mod">
          <ac:chgData name="Julia Disconzi" userId="e2f7d785b919d14b" providerId="LiveId" clId="{C4DD32B3-2D25-4D62-BC06-C8DFBA121DCA}" dt="2023-09-30T18:30:19.426" v="500" actId="1076"/>
          <ac:picMkLst>
            <pc:docMk/>
            <pc:sldMk cId="2457271388" sldId="258"/>
            <ac:picMk id="31" creationId="{8E4A27AE-1419-9544-15D3-87C36858E36D}"/>
          </ac:picMkLst>
        </pc:picChg>
        <pc:picChg chg="add mod">
          <ac:chgData name="Julia Disconzi" userId="e2f7d785b919d14b" providerId="LiveId" clId="{C4DD32B3-2D25-4D62-BC06-C8DFBA121DCA}" dt="2023-09-30T18:30:19.426" v="500" actId="1076"/>
          <ac:picMkLst>
            <pc:docMk/>
            <pc:sldMk cId="2457271388" sldId="258"/>
            <ac:picMk id="32" creationId="{E3980AF0-BB38-2E7B-15E2-561B5EF24E0B}"/>
          </ac:picMkLst>
        </pc:picChg>
        <pc:picChg chg="add mod">
          <ac:chgData name="Julia Disconzi" userId="e2f7d785b919d14b" providerId="LiveId" clId="{C4DD32B3-2D25-4D62-BC06-C8DFBA121DCA}" dt="2023-09-30T18:30:19.426" v="500" actId="1076"/>
          <ac:picMkLst>
            <pc:docMk/>
            <pc:sldMk cId="2457271388" sldId="258"/>
            <ac:picMk id="33" creationId="{48102F72-4C75-F9E8-D55D-34717AB0A94A}"/>
          </ac:picMkLst>
        </pc:picChg>
      </pc:sldChg>
      <pc:sldChg chg="addSp delSp modSp mod">
        <pc:chgData name="Julia Disconzi" userId="e2f7d785b919d14b" providerId="LiveId" clId="{C4DD32B3-2D25-4D62-BC06-C8DFBA121DCA}" dt="2023-10-02T18:43:41.323" v="2383" actId="1036"/>
        <pc:sldMkLst>
          <pc:docMk/>
          <pc:sldMk cId="3562196879" sldId="259"/>
        </pc:sldMkLst>
        <pc:spChg chg="add del mod">
          <ac:chgData name="Julia Disconzi" userId="e2f7d785b919d14b" providerId="LiveId" clId="{C4DD32B3-2D25-4D62-BC06-C8DFBA121DCA}" dt="2023-09-30T18:34:04.766" v="525" actId="478"/>
          <ac:spMkLst>
            <pc:docMk/>
            <pc:sldMk cId="3562196879" sldId="259"/>
            <ac:spMk id="2" creationId="{59EB816D-1F9A-4E0D-A3C6-644EAEA41647}"/>
          </ac:spMkLst>
        </pc:spChg>
        <pc:spChg chg="mod">
          <ac:chgData name="Julia Disconzi" userId="e2f7d785b919d14b" providerId="LiveId" clId="{C4DD32B3-2D25-4D62-BC06-C8DFBA121DCA}" dt="2023-10-02T18:43:36.414" v="2381" actId="1037"/>
          <ac:spMkLst>
            <pc:docMk/>
            <pc:sldMk cId="3562196879" sldId="259"/>
            <ac:spMk id="14" creationId="{3EE7D444-DF63-31CA-3C58-37FF70C53C29}"/>
          </ac:spMkLst>
        </pc:spChg>
        <pc:picChg chg="add del mod">
          <ac:chgData name="Julia Disconzi" userId="e2f7d785b919d14b" providerId="LiveId" clId="{C4DD32B3-2D25-4D62-BC06-C8DFBA121DCA}" dt="2023-09-30T18:34:03.129" v="524" actId="478"/>
          <ac:picMkLst>
            <pc:docMk/>
            <pc:sldMk cId="3562196879" sldId="259"/>
            <ac:picMk id="3" creationId="{2EE34F12-B5A6-A5E1-13BB-0FB0AB360E73}"/>
          </ac:picMkLst>
        </pc:picChg>
        <pc:picChg chg="add mod">
          <ac:chgData name="Julia Disconzi" userId="e2f7d785b919d14b" providerId="LiveId" clId="{C4DD32B3-2D25-4D62-BC06-C8DFBA121DCA}" dt="2023-10-02T18:43:15.855" v="2285" actId="1037"/>
          <ac:picMkLst>
            <pc:docMk/>
            <pc:sldMk cId="3562196879" sldId="259"/>
            <ac:picMk id="4" creationId="{D68A6352-30CF-D08C-4A37-A812879E84FB}"/>
          </ac:picMkLst>
        </pc:picChg>
        <pc:picChg chg="add mod">
          <ac:chgData name="Julia Disconzi" userId="e2f7d785b919d14b" providerId="LiveId" clId="{C4DD32B3-2D25-4D62-BC06-C8DFBA121DCA}" dt="2023-10-02T18:43:15.855" v="2285" actId="1037"/>
          <ac:picMkLst>
            <pc:docMk/>
            <pc:sldMk cId="3562196879" sldId="259"/>
            <ac:picMk id="5" creationId="{C86CE5AB-2B44-71FB-4459-4521FD269DA8}"/>
          </ac:picMkLst>
        </pc:picChg>
        <pc:picChg chg="add mod">
          <ac:chgData name="Julia Disconzi" userId="e2f7d785b919d14b" providerId="LiveId" clId="{C4DD32B3-2D25-4D62-BC06-C8DFBA121DCA}" dt="2023-10-02T18:43:15.855" v="2285" actId="1037"/>
          <ac:picMkLst>
            <pc:docMk/>
            <pc:sldMk cId="3562196879" sldId="259"/>
            <ac:picMk id="6" creationId="{478BA381-161B-B103-CFAD-84F0190EFCAC}"/>
          </ac:picMkLst>
        </pc:picChg>
        <pc:picChg chg="add mod">
          <ac:chgData name="Julia Disconzi" userId="e2f7d785b919d14b" providerId="LiveId" clId="{C4DD32B3-2D25-4D62-BC06-C8DFBA121DCA}" dt="2023-10-02T18:43:41.323" v="2383" actId="1036"/>
          <ac:picMkLst>
            <pc:docMk/>
            <pc:sldMk cId="3562196879" sldId="259"/>
            <ac:picMk id="20" creationId="{11A01975-D4DE-F271-7573-65D26E1B47BC}"/>
          </ac:picMkLst>
        </pc:picChg>
        <pc:picChg chg="add mod">
          <ac:chgData name="Julia Disconzi" userId="e2f7d785b919d14b" providerId="LiveId" clId="{C4DD32B3-2D25-4D62-BC06-C8DFBA121DCA}" dt="2023-10-02T18:43:15.855" v="2285" actId="1037"/>
          <ac:picMkLst>
            <pc:docMk/>
            <pc:sldMk cId="3562196879" sldId="259"/>
            <ac:picMk id="21" creationId="{4167AE2C-8309-06BA-AE6F-F06D242D9B75}"/>
          </ac:picMkLst>
        </pc:picChg>
        <pc:picChg chg="add mod">
          <ac:chgData name="Julia Disconzi" userId="e2f7d785b919d14b" providerId="LiveId" clId="{C4DD32B3-2D25-4D62-BC06-C8DFBA121DCA}" dt="2023-10-02T18:43:15.855" v="2285" actId="1037"/>
          <ac:picMkLst>
            <pc:docMk/>
            <pc:sldMk cId="3562196879" sldId="259"/>
            <ac:picMk id="30" creationId="{EA61B1FB-2EE9-1EDE-54B2-C0D777DC4717}"/>
          </ac:picMkLst>
        </pc:picChg>
      </pc:sldChg>
      <pc:sldChg chg="addSp delSp modSp mod">
        <pc:chgData name="Julia Disconzi" userId="e2f7d785b919d14b" providerId="LiveId" clId="{C4DD32B3-2D25-4D62-BC06-C8DFBA121DCA}" dt="2023-10-02T18:44:30.038" v="2555" actId="1038"/>
        <pc:sldMkLst>
          <pc:docMk/>
          <pc:sldMk cId="2546537578" sldId="260"/>
        </pc:sldMkLst>
        <pc:spChg chg="mod">
          <ac:chgData name="Julia Disconzi" userId="e2f7d785b919d14b" providerId="LiveId" clId="{C4DD32B3-2D25-4D62-BC06-C8DFBA121DCA}" dt="2023-10-02T18:44:30.038" v="2555" actId="1038"/>
          <ac:spMkLst>
            <pc:docMk/>
            <pc:sldMk cId="2546537578" sldId="260"/>
            <ac:spMk id="9" creationId="{E4E3BFF9-A8A3-10F7-EF54-DEB841ED6403}"/>
          </ac:spMkLst>
        </pc:spChg>
        <pc:spChg chg="add del mod">
          <ac:chgData name="Julia Disconzi" userId="e2f7d785b919d14b" providerId="LiveId" clId="{C4DD32B3-2D25-4D62-BC06-C8DFBA121DCA}" dt="2023-09-30T18:32:46.292" v="515"/>
          <ac:spMkLst>
            <pc:docMk/>
            <pc:sldMk cId="2546537578" sldId="260"/>
            <ac:spMk id="15" creationId="{F00F506C-9E94-C7BB-285D-87843E0778D0}"/>
          </ac:spMkLst>
        </pc:spChg>
        <pc:spChg chg="add del mod">
          <ac:chgData name="Julia Disconzi" userId="e2f7d785b919d14b" providerId="LiveId" clId="{C4DD32B3-2D25-4D62-BC06-C8DFBA121DCA}" dt="2023-09-30T18:33:06.042" v="520" actId="478"/>
          <ac:spMkLst>
            <pc:docMk/>
            <pc:sldMk cId="2546537578" sldId="260"/>
            <ac:spMk id="32" creationId="{F622A624-61FB-722C-0700-227BBEFCB588}"/>
          </ac:spMkLst>
        </pc:sp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23" creationId="{C3559309-AFAF-C5A5-8761-877CE712FD77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24" creationId="{3B3DAAC6-C488-E49F-345A-75A54842C7E0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25" creationId="{A03C5EAD-F96C-9285-D76A-3AC54CBBA502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26" creationId="{D8F71BC0-E81C-4BE4-E88F-552828A559AC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29" creationId="{07F55EF8-074B-5065-C66B-B4768A9606FC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30" creationId="{0732AA9F-FF51-39F4-4BBC-6C1E48729CC7}"/>
          </ac:picMkLst>
        </pc:picChg>
        <pc:picChg chg="add del mod">
          <ac:chgData name="Julia Disconzi" userId="e2f7d785b919d14b" providerId="LiveId" clId="{C4DD32B3-2D25-4D62-BC06-C8DFBA121DCA}" dt="2023-09-30T18:32:46.292" v="515"/>
          <ac:picMkLst>
            <pc:docMk/>
            <pc:sldMk cId="2546537578" sldId="260"/>
            <ac:picMk id="31" creationId="{FCAE768A-3B84-A059-9880-6E6651727514}"/>
          </ac:picMkLst>
        </pc:picChg>
        <pc:picChg chg="add del mod">
          <ac:chgData name="Julia Disconzi" userId="e2f7d785b919d14b" providerId="LiveId" clId="{C4DD32B3-2D25-4D62-BC06-C8DFBA121DCA}" dt="2023-09-30T18:33:04.232" v="518" actId="478"/>
          <ac:picMkLst>
            <pc:docMk/>
            <pc:sldMk cId="2546537578" sldId="260"/>
            <ac:picMk id="33" creationId="{5B92A291-D52F-155E-D03F-F2A481CDF060}"/>
          </ac:picMkLst>
        </pc:picChg>
        <pc:picChg chg="add mod">
          <ac:chgData name="Julia Disconzi" userId="e2f7d785b919d14b" providerId="LiveId" clId="{C4DD32B3-2D25-4D62-BC06-C8DFBA121DCA}" dt="2023-10-02T18:44:14.618" v="2385" actId="1076"/>
          <ac:picMkLst>
            <pc:docMk/>
            <pc:sldMk cId="2546537578" sldId="260"/>
            <ac:picMk id="34" creationId="{ABBDE1B6-EB51-AAD2-2B53-DFC48C1CE61A}"/>
          </ac:picMkLst>
        </pc:picChg>
        <pc:picChg chg="add mod">
          <ac:chgData name="Julia Disconzi" userId="e2f7d785b919d14b" providerId="LiveId" clId="{C4DD32B3-2D25-4D62-BC06-C8DFBA121DCA}" dt="2023-10-02T18:44:14.618" v="2385" actId="1076"/>
          <ac:picMkLst>
            <pc:docMk/>
            <pc:sldMk cId="2546537578" sldId="260"/>
            <ac:picMk id="35" creationId="{B9C2E717-5942-AC02-E3FC-CE33C9238079}"/>
          </ac:picMkLst>
        </pc:picChg>
        <pc:picChg chg="add mod">
          <ac:chgData name="Julia Disconzi" userId="e2f7d785b919d14b" providerId="LiveId" clId="{C4DD32B3-2D25-4D62-BC06-C8DFBA121DCA}" dt="2023-10-02T18:44:14.618" v="2385" actId="1076"/>
          <ac:picMkLst>
            <pc:docMk/>
            <pc:sldMk cId="2546537578" sldId="260"/>
            <ac:picMk id="36" creationId="{81F9B344-9C58-921B-779B-E4C66D26A0E5}"/>
          </ac:picMkLst>
        </pc:picChg>
        <pc:picChg chg="add mod">
          <ac:chgData name="Julia Disconzi" userId="e2f7d785b919d14b" providerId="LiveId" clId="{C4DD32B3-2D25-4D62-BC06-C8DFBA121DCA}" dt="2023-10-02T18:44:14.618" v="2385" actId="1076"/>
          <ac:picMkLst>
            <pc:docMk/>
            <pc:sldMk cId="2546537578" sldId="260"/>
            <ac:picMk id="37" creationId="{94EC2AD8-D0D5-EBB9-1EB5-F9B24FF5B3CA}"/>
          </ac:picMkLst>
        </pc:picChg>
        <pc:picChg chg="add mod">
          <ac:chgData name="Julia Disconzi" userId="e2f7d785b919d14b" providerId="LiveId" clId="{C4DD32B3-2D25-4D62-BC06-C8DFBA121DCA}" dt="2023-10-02T18:44:14.618" v="2385" actId="1076"/>
          <ac:picMkLst>
            <pc:docMk/>
            <pc:sldMk cId="2546537578" sldId="260"/>
            <ac:picMk id="38" creationId="{299D32D3-43CE-D4F4-201A-894C5A8E09C9}"/>
          </ac:picMkLst>
        </pc:picChg>
        <pc:picChg chg="add mod">
          <ac:chgData name="Julia Disconzi" userId="e2f7d785b919d14b" providerId="LiveId" clId="{C4DD32B3-2D25-4D62-BC06-C8DFBA121DCA}" dt="2023-10-02T18:44:14.618" v="2385" actId="1076"/>
          <ac:picMkLst>
            <pc:docMk/>
            <pc:sldMk cId="2546537578" sldId="260"/>
            <ac:picMk id="39" creationId="{1C770267-F4CA-651B-F2D9-2951C011189E}"/>
          </ac:picMkLst>
        </pc:picChg>
      </pc:sldChg>
      <pc:sldChg chg="addSp delSp modSp mod">
        <pc:chgData name="Julia Disconzi" userId="e2f7d785b919d14b" providerId="LiveId" clId="{C4DD32B3-2D25-4D62-BC06-C8DFBA121DCA}" dt="2023-09-30T18:48:15.409" v="898" actId="1037"/>
        <pc:sldMkLst>
          <pc:docMk/>
          <pc:sldMk cId="115903699" sldId="261"/>
        </pc:sldMkLst>
        <pc:spChg chg="mod">
          <ac:chgData name="Julia Disconzi" userId="e2f7d785b919d14b" providerId="LiveId" clId="{C4DD32B3-2D25-4D62-BC06-C8DFBA121DCA}" dt="2023-09-30T18:48:13.747" v="897" actId="1036"/>
          <ac:spMkLst>
            <pc:docMk/>
            <pc:sldMk cId="115903699" sldId="261"/>
            <ac:spMk id="9" creationId="{5F8B525D-1C69-0DE5-4BB1-34FD736B2D9B}"/>
          </ac:spMkLst>
        </pc:spChg>
        <pc:spChg chg="add del mod">
          <ac:chgData name="Julia Disconzi" userId="e2f7d785b919d14b" providerId="LiveId" clId="{C4DD32B3-2D25-4D62-BC06-C8DFBA121DCA}" dt="2023-09-30T18:34:13.327" v="528" actId="478"/>
          <ac:spMkLst>
            <pc:docMk/>
            <pc:sldMk cId="115903699" sldId="261"/>
            <ac:spMk id="15" creationId="{086F706F-0379-8A93-C3C6-B00EF542A396}"/>
          </ac:spMkLst>
        </pc:spChg>
        <pc:spChg chg="add mod">
          <ac:chgData name="Julia Disconzi" userId="e2f7d785b919d14b" providerId="LiveId" clId="{C4DD32B3-2D25-4D62-BC06-C8DFBA121DCA}" dt="2023-09-30T18:38:08.398" v="632" actId="1035"/>
          <ac:spMkLst>
            <pc:docMk/>
            <pc:sldMk cId="115903699" sldId="261"/>
            <ac:spMk id="65" creationId="{BF61D25C-DFC4-DEF6-24F3-F03492C18185}"/>
          </ac:spMkLst>
        </pc:spChg>
        <pc:spChg chg="add mod">
          <ac:chgData name="Julia Disconzi" userId="e2f7d785b919d14b" providerId="LiveId" clId="{C4DD32B3-2D25-4D62-BC06-C8DFBA121DCA}" dt="2023-09-30T18:39:08.892" v="674" actId="14100"/>
          <ac:spMkLst>
            <pc:docMk/>
            <pc:sldMk cId="115903699" sldId="261"/>
            <ac:spMk id="66" creationId="{AB46A7C7-5CB7-E2DE-7245-C3118D71DCDF}"/>
          </ac:spMkLst>
        </pc:spChg>
        <pc:picChg chg="add del mod">
          <ac:chgData name="Julia Disconzi" userId="e2f7d785b919d14b" providerId="LiveId" clId="{C4DD32B3-2D25-4D62-BC06-C8DFBA121DCA}" dt="2023-09-30T18:34:11.455" v="526" actId="478"/>
          <ac:picMkLst>
            <pc:docMk/>
            <pc:sldMk cId="115903699" sldId="261"/>
            <ac:picMk id="24" creationId="{A7C7B9E8-1051-9F02-AAAE-9BF8BA77AF7F}"/>
          </ac:picMkLst>
        </pc:picChg>
        <pc:picChg chg="add mod">
          <ac:chgData name="Julia Disconzi" userId="e2f7d785b919d14b" providerId="LiveId" clId="{C4DD32B3-2D25-4D62-BC06-C8DFBA121DCA}" dt="2023-09-30T18:33:24.542" v="522" actId="1076"/>
          <ac:picMkLst>
            <pc:docMk/>
            <pc:sldMk cId="115903699" sldId="261"/>
            <ac:picMk id="25" creationId="{961EA346-B608-6CD1-E742-9FCF8C92B35E}"/>
          </ac:picMkLst>
        </pc:picChg>
        <pc:picChg chg="add mod">
          <ac:chgData name="Julia Disconzi" userId="e2f7d785b919d14b" providerId="LiveId" clId="{C4DD32B3-2D25-4D62-BC06-C8DFBA121DCA}" dt="2023-09-30T18:33:24.542" v="522" actId="1076"/>
          <ac:picMkLst>
            <pc:docMk/>
            <pc:sldMk cId="115903699" sldId="261"/>
            <ac:picMk id="26" creationId="{C780BA09-26CF-7291-936B-3FEF5131D79E}"/>
          </ac:picMkLst>
        </pc:picChg>
        <pc:picChg chg="add mod">
          <ac:chgData name="Julia Disconzi" userId="e2f7d785b919d14b" providerId="LiveId" clId="{C4DD32B3-2D25-4D62-BC06-C8DFBA121DCA}" dt="2023-09-29T22:01:17.592" v="41" actId="1076"/>
          <ac:picMkLst>
            <pc:docMk/>
            <pc:sldMk cId="115903699" sldId="261"/>
            <ac:picMk id="60" creationId="{E6D7C072-FC82-5D3D-B5E9-4263E7ABCC63}"/>
          </ac:picMkLst>
        </pc:picChg>
        <pc:picChg chg="add mod">
          <ac:chgData name="Julia Disconzi" userId="e2f7d785b919d14b" providerId="LiveId" clId="{C4DD32B3-2D25-4D62-BC06-C8DFBA121DCA}" dt="2023-09-30T18:33:24.542" v="522" actId="1076"/>
          <ac:picMkLst>
            <pc:docMk/>
            <pc:sldMk cId="115903699" sldId="261"/>
            <ac:picMk id="61" creationId="{B7623543-615E-BA3A-E324-6734D11E8167}"/>
          </ac:picMkLst>
        </pc:picChg>
        <pc:picChg chg="add mod">
          <ac:chgData name="Julia Disconzi" userId="e2f7d785b919d14b" providerId="LiveId" clId="{C4DD32B3-2D25-4D62-BC06-C8DFBA121DCA}" dt="2023-09-30T18:33:24.542" v="522" actId="1076"/>
          <ac:picMkLst>
            <pc:docMk/>
            <pc:sldMk cId="115903699" sldId="261"/>
            <ac:picMk id="62" creationId="{50624EB5-94EB-F3A5-694E-5D6184FBB6D7}"/>
          </ac:picMkLst>
        </pc:picChg>
        <pc:picChg chg="add mod">
          <ac:chgData name="Julia Disconzi" userId="e2f7d785b919d14b" providerId="LiveId" clId="{C4DD32B3-2D25-4D62-BC06-C8DFBA121DCA}" dt="2023-09-30T18:33:24.542" v="522" actId="1076"/>
          <ac:picMkLst>
            <pc:docMk/>
            <pc:sldMk cId="115903699" sldId="261"/>
            <ac:picMk id="63" creationId="{B1B8FCCC-3F75-BE17-D507-2D43BF61958B}"/>
          </ac:picMkLst>
        </pc:picChg>
        <pc:picChg chg="add mod">
          <ac:chgData name="Julia Disconzi" userId="e2f7d785b919d14b" providerId="LiveId" clId="{C4DD32B3-2D25-4D62-BC06-C8DFBA121DCA}" dt="2023-09-30T18:48:15.409" v="898" actId="1037"/>
          <ac:picMkLst>
            <pc:docMk/>
            <pc:sldMk cId="115903699" sldId="261"/>
            <ac:picMk id="64" creationId="{3220BBC2-CF66-346F-62AC-9305C8622736}"/>
          </ac:picMkLst>
        </pc:picChg>
      </pc:sldChg>
      <pc:sldChg chg="addSp delSp modSp mod">
        <pc:chgData name="Julia Disconzi" userId="e2f7d785b919d14b" providerId="LiveId" clId="{C4DD32B3-2D25-4D62-BC06-C8DFBA121DCA}" dt="2023-10-03T08:11:11.173" v="3995" actId="1036"/>
        <pc:sldMkLst>
          <pc:docMk/>
          <pc:sldMk cId="3095741624" sldId="262"/>
        </pc:sldMkLst>
        <pc:spChg chg="add del mod">
          <ac:chgData name="Julia Disconzi" userId="e2f7d785b919d14b" providerId="LiveId" clId="{C4DD32B3-2D25-4D62-BC06-C8DFBA121DCA}" dt="2023-09-30T19:01:59.641" v="1253" actId="478"/>
          <ac:spMkLst>
            <pc:docMk/>
            <pc:sldMk cId="3095741624" sldId="262"/>
            <ac:spMk id="2" creationId="{DF6E3B2A-999E-875F-F6DB-9387855F7898}"/>
          </ac:spMkLst>
        </pc:spChg>
        <pc:spChg chg="add del mod">
          <ac:chgData name="Julia Disconzi" userId="e2f7d785b919d14b" providerId="LiveId" clId="{C4DD32B3-2D25-4D62-BC06-C8DFBA121DCA}" dt="2023-10-02T20:51:19.925" v="2707" actId="478"/>
          <ac:spMkLst>
            <pc:docMk/>
            <pc:sldMk cId="3095741624" sldId="262"/>
            <ac:spMk id="4" creationId="{12D9DC0D-6BAB-8734-68DF-294551950139}"/>
          </ac:spMkLst>
        </pc:spChg>
        <pc:spChg chg="add del mod">
          <ac:chgData name="Julia Disconzi" userId="e2f7d785b919d14b" providerId="LiveId" clId="{C4DD32B3-2D25-4D62-BC06-C8DFBA121DCA}" dt="2023-10-02T20:51:17.717" v="2706" actId="478"/>
          <ac:spMkLst>
            <pc:docMk/>
            <pc:sldMk cId="3095741624" sldId="262"/>
            <ac:spMk id="5" creationId="{9AC66FA5-6C72-4299-21F8-5E82871FCBAF}"/>
          </ac:spMkLst>
        </pc:spChg>
        <pc:spChg chg="add del mod">
          <ac:chgData name="Julia Disconzi" userId="e2f7d785b919d14b" providerId="LiveId" clId="{C4DD32B3-2D25-4D62-BC06-C8DFBA121DCA}" dt="2023-10-02T20:51:19.925" v="2707" actId="478"/>
          <ac:spMkLst>
            <pc:docMk/>
            <pc:sldMk cId="3095741624" sldId="262"/>
            <ac:spMk id="6" creationId="{0CC526B1-5E9A-B764-F39D-ADE1D5C5DA4E}"/>
          </ac:spMkLst>
        </pc:spChg>
        <pc:spChg chg="del mod">
          <ac:chgData name="Julia Disconzi" userId="e2f7d785b919d14b" providerId="LiveId" clId="{C4DD32B3-2D25-4D62-BC06-C8DFBA121DCA}" dt="2023-10-02T20:51:15.589" v="2705" actId="478"/>
          <ac:spMkLst>
            <pc:docMk/>
            <pc:sldMk cId="3095741624" sldId="262"/>
            <ac:spMk id="7" creationId="{50907F1A-13E2-C29D-B1F1-12520766DAE3}"/>
          </ac:spMkLst>
        </pc:spChg>
        <pc:spChg chg="add del mod">
          <ac:chgData name="Julia Disconzi" userId="e2f7d785b919d14b" providerId="LiveId" clId="{C4DD32B3-2D25-4D62-BC06-C8DFBA121DCA}" dt="2023-09-30T19:02:03.556" v="1254" actId="478"/>
          <ac:spMkLst>
            <pc:docMk/>
            <pc:sldMk cId="3095741624" sldId="262"/>
            <ac:spMk id="8" creationId="{60781A39-54CA-654F-DD75-A40E2125E44E}"/>
          </ac:spMkLst>
        </pc:spChg>
        <pc:spChg chg="del mod">
          <ac:chgData name="Julia Disconzi" userId="e2f7d785b919d14b" providerId="LiveId" clId="{C4DD32B3-2D25-4D62-BC06-C8DFBA121DCA}" dt="2023-10-02T20:51:22.104" v="2708" actId="478"/>
          <ac:spMkLst>
            <pc:docMk/>
            <pc:sldMk cId="3095741624" sldId="262"/>
            <ac:spMk id="9" creationId="{7D44D0ED-28A2-E217-89B6-AE7FC3935FD0}"/>
          </ac:spMkLst>
        </pc:spChg>
        <pc:spChg chg="add del mod">
          <ac:chgData name="Julia Disconzi" userId="e2f7d785b919d14b" providerId="LiveId" clId="{C4DD32B3-2D25-4D62-BC06-C8DFBA121DCA}" dt="2023-09-30T19:02:08.141" v="1255" actId="478"/>
          <ac:spMkLst>
            <pc:docMk/>
            <pc:sldMk cId="3095741624" sldId="262"/>
            <ac:spMk id="10" creationId="{5748D32B-54D1-30D9-F2F2-30BF34CFD6E5}"/>
          </ac:spMkLst>
        </pc:spChg>
        <pc:spChg chg="add del mod">
          <ac:chgData name="Julia Disconzi" userId="e2f7d785b919d14b" providerId="LiveId" clId="{C4DD32B3-2D25-4D62-BC06-C8DFBA121DCA}" dt="2023-09-30T19:02:03.556" v="1254" actId="478"/>
          <ac:spMkLst>
            <pc:docMk/>
            <pc:sldMk cId="3095741624" sldId="262"/>
            <ac:spMk id="11" creationId="{FF682B04-C4BF-B920-49B2-D54809EA040D}"/>
          </ac:spMkLst>
        </pc:spChg>
        <pc:spChg chg="add del mod">
          <ac:chgData name="Julia Disconzi" userId="e2f7d785b919d14b" providerId="LiveId" clId="{C4DD32B3-2D25-4D62-BC06-C8DFBA121DCA}" dt="2023-09-30T19:01:59.641" v="1253" actId="478"/>
          <ac:spMkLst>
            <pc:docMk/>
            <pc:sldMk cId="3095741624" sldId="262"/>
            <ac:spMk id="12" creationId="{459FCD08-DB5A-A82B-B8EE-8D2700812088}"/>
          </ac:spMkLst>
        </pc:spChg>
        <pc:spChg chg="add del mod">
          <ac:chgData name="Julia Disconzi" userId="e2f7d785b919d14b" providerId="LiveId" clId="{C4DD32B3-2D25-4D62-BC06-C8DFBA121DCA}" dt="2023-09-30T19:01:55.790" v="1252" actId="478"/>
          <ac:spMkLst>
            <pc:docMk/>
            <pc:sldMk cId="3095741624" sldId="262"/>
            <ac:spMk id="13" creationId="{75074D61-23E6-D07F-6D3B-1F416A2BE8F3}"/>
          </ac:spMkLst>
        </pc:spChg>
        <pc:spChg chg="add del mod">
          <ac:chgData name="Julia Disconzi" userId="e2f7d785b919d14b" providerId="LiveId" clId="{C4DD32B3-2D25-4D62-BC06-C8DFBA121DCA}" dt="2023-09-30T19:01:48.617" v="1247"/>
          <ac:spMkLst>
            <pc:docMk/>
            <pc:sldMk cId="3095741624" sldId="262"/>
            <ac:spMk id="14" creationId="{B8672488-8BDE-7D12-6963-A7B147F5AB1D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15" creationId="{F66CAEC5-78CA-2F9F-77CF-5D6685447462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16" creationId="{F28A84EE-7A4C-65BC-C3B2-C6CD5CC07262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17" creationId="{2A489563-09E0-6E22-6496-39D4369E5E64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18" creationId="{C2E60B45-DFD8-83D3-5AA0-8BD604CF3885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19" creationId="{18652027-9C55-C5F7-ED1A-02723D7F1C34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20" creationId="{F6A11BBD-E6EE-BD59-61F7-EB790F536018}"/>
          </ac:spMkLst>
        </pc:spChg>
        <pc:spChg chg="add del mod">
          <ac:chgData name="Julia Disconzi" userId="e2f7d785b919d14b" providerId="LiveId" clId="{C4DD32B3-2D25-4D62-BC06-C8DFBA121DCA}" dt="2023-09-30T19:02:59.479" v="1260" actId="478"/>
          <ac:spMkLst>
            <pc:docMk/>
            <pc:sldMk cId="3095741624" sldId="262"/>
            <ac:spMk id="21" creationId="{5B971F58-54EF-1AE0-6470-AF084E4A8351}"/>
          </ac:spMkLst>
        </pc:spChg>
        <pc:spChg chg="add del mod">
          <ac:chgData name="Julia Disconzi" userId="e2f7d785b919d14b" providerId="LiveId" clId="{C4DD32B3-2D25-4D62-BC06-C8DFBA121DCA}" dt="2023-09-30T19:03:01.185" v="1261" actId="478"/>
          <ac:spMkLst>
            <pc:docMk/>
            <pc:sldMk cId="3095741624" sldId="262"/>
            <ac:spMk id="23" creationId="{AB4D016E-A01D-E6FF-3F33-14E4E52EB178}"/>
          </ac:spMkLst>
        </pc:spChg>
        <pc:spChg chg="add del mod">
          <ac:chgData name="Julia Disconzi" userId="e2f7d785b919d14b" providerId="LiveId" clId="{C4DD32B3-2D25-4D62-BC06-C8DFBA121DCA}" dt="2023-10-03T08:09:23.670" v="3979" actId="478"/>
          <ac:spMkLst>
            <pc:docMk/>
            <pc:sldMk cId="3095741624" sldId="262"/>
            <ac:spMk id="24" creationId="{89BED2D8-8079-CE7E-0B1C-E8DDD4E98A4F}"/>
          </ac:spMkLst>
        </pc:spChg>
        <pc:spChg chg="add del mod">
          <ac:chgData name="Julia Disconzi" userId="e2f7d785b919d14b" providerId="LiveId" clId="{C4DD32B3-2D25-4D62-BC06-C8DFBA121DCA}" dt="2023-10-03T08:09:23.670" v="3979" actId="478"/>
          <ac:spMkLst>
            <pc:docMk/>
            <pc:sldMk cId="3095741624" sldId="262"/>
            <ac:spMk id="25" creationId="{192B3169-AF07-625D-91E8-0965DD890966}"/>
          </ac:spMkLst>
        </pc:spChg>
        <pc:spChg chg="add del mod">
          <ac:chgData name="Julia Disconzi" userId="e2f7d785b919d14b" providerId="LiveId" clId="{C4DD32B3-2D25-4D62-BC06-C8DFBA121DCA}" dt="2023-10-03T08:09:23.670" v="3979" actId="478"/>
          <ac:spMkLst>
            <pc:docMk/>
            <pc:sldMk cId="3095741624" sldId="262"/>
            <ac:spMk id="26" creationId="{237B6072-56C8-7191-EF27-95EA117BCFA0}"/>
          </ac:spMkLst>
        </pc:spChg>
        <pc:spChg chg="add del mod">
          <ac:chgData name="Julia Disconzi" userId="e2f7d785b919d14b" providerId="LiveId" clId="{C4DD32B3-2D25-4D62-BC06-C8DFBA121DCA}" dt="2023-10-03T08:09:23.670" v="3979" actId="478"/>
          <ac:spMkLst>
            <pc:docMk/>
            <pc:sldMk cId="3095741624" sldId="262"/>
            <ac:spMk id="27" creationId="{0B33BED2-F007-A2DC-8CBA-68756B9A9379}"/>
          </ac:spMkLst>
        </pc:spChg>
        <pc:spChg chg="add del mod">
          <ac:chgData name="Julia Disconzi" userId="e2f7d785b919d14b" providerId="LiveId" clId="{C4DD32B3-2D25-4D62-BC06-C8DFBA121DCA}" dt="2023-10-03T08:09:23.670" v="3979" actId="478"/>
          <ac:spMkLst>
            <pc:docMk/>
            <pc:sldMk cId="3095741624" sldId="262"/>
            <ac:spMk id="28" creationId="{0CDA5960-169C-2C2C-58D1-D1B0E8BBF8C5}"/>
          </ac:spMkLst>
        </pc:spChg>
        <pc:spChg chg="add del mod">
          <ac:chgData name="Julia Disconzi" userId="e2f7d785b919d14b" providerId="LiveId" clId="{C4DD32B3-2D25-4D62-BC06-C8DFBA121DCA}" dt="2023-10-03T08:09:23.670" v="3979" actId="478"/>
          <ac:spMkLst>
            <pc:docMk/>
            <pc:sldMk cId="3095741624" sldId="262"/>
            <ac:spMk id="29" creationId="{0D7D1C0C-1557-823C-D879-F325589B3B24}"/>
          </ac:spMkLst>
        </pc:spChg>
        <pc:spChg chg="add del mod">
          <ac:chgData name="Julia Disconzi" userId="e2f7d785b919d14b" providerId="LiveId" clId="{C4DD32B3-2D25-4D62-BC06-C8DFBA121DCA}" dt="2023-10-03T08:09:23.670" v="3979" actId="478"/>
          <ac:spMkLst>
            <pc:docMk/>
            <pc:sldMk cId="3095741624" sldId="262"/>
            <ac:spMk id="30" creationId="{07FF5BE5-413E-A87F-F69E-CBFB14247A94}"/>
          </ac:spMkLst>
        </pc:spChg>
        <pc:spChg chg="add del mod">
          <ac:chgData name="Julia Disconzi" userId="e2f7d785b919d14b" providerId="LiveId" clId="{C4DD32B3-2D25-4D62-BC06-C8DFBA121DCA}" dt="2023-10-03T08:09:27.336" v="3980" actId="478"/>
          <ac:spMkLst>
            <pc:docMk/>
            <pc:sldMk cId="3095741624" sldId="262"/>
            <ac:spMk id="31" creationId="{AB4F7A93-95E3-1502-4E7D-CCEB43A97FF8}"/>
          </ac:spMkLst>
        </pc:spChg>
        <pc:spChg chg="add del mod">
          <ac:chgData name="Julia Disconzi" userId="e2f7d785b919d14b" providerId="LiveId" clId="{C4DD32B3-2D25-4D62-BC06-C8DFBA121DCA}" dt="2023-10-03T08:09:30.578" v="3981" actId="478"/>
          <ac:spMkLst>
            <pc:docMk/>
            <pc:sldMk cId="3095741624" sldId="262"/>
            <ac:spMk id="32" creationId="{DCE09850-A9D5-3A53-950E-4AC2026147B6}"/>
          </ac:spMkLst>
        </pc:spChg>
        <pc:spChg chg="del mod">
          <ac:chgData name="Julia Disconzi" userId="e2f7d785b919d14b" providerId="LiveId" clId="{C4DD32B3-2D25-4D62-BC06-C8DFBA121DCA}" dt="2023-09-30T18:36:15.828" v="561" actId="478"/>
          <ac:spMkLst>
            <pc:docMk/>
            <pc:sldMk cId="3095741624" sldId="262"/>
            <ac:spMk id="55" creationId="{2ECC2A89-A37A-FB0A-0B51-A03B8EF150E0}"/>
          </ac:spMkLst>
        </pc:spChg>
        <pc:picChg chg="add del mod">
          <ac:chgData name="Julia Disconzi" userId="e2f7d785b919d14b" providerId="LiveId" clId="{C4DD32B3-2D25-4D62-BC06-C8DFBA121DCA}" dt="2023-10-03T08:10:25.402" v="3985" actId="478"/>
          <ac:picMkLst>
            <pc:docMk/>
            <pc:sldMk cId="3095741624" sldId="262"/>
            <ac:picMk id="2" creationId="{384604FB-142F-858F-648A-EFC789D73EE9}"/>
          </ac:picMkLst>
        </pc:picChg>
        <pc:picChg chg="add mod">
          <ac:chgData name="Julia Disconzi" userId="e2f7d785b919d14b" providerId="LiveId" clId="{C4DD32B3-2D25-4D62-BC06-C8DFBA121DCA}" dt="2023-10-03T08:11:11.173" v="3995" actId="1036"/>
          <ac:picMkLst>
            <pc:docMk/>
            <pc:sldMk cId="3095741624" sldId="262"/>
            <ac:picMk id="3" creationId="{1A93C931-4C26-6074-A2CC-54C4F49C7AAF}"/>
          </ac:picMkLst>
        </pc:picChg>
        <pc:picChg chg="add del mod ord">
          <ac:chgData name="Julia Disconzi" userId="e2f7d785b919d14b" providerId="LiveId" clId="{C4DD32B3-2D25-4D62-BC06-C8DFBA121DCA}" dt="2023-10-02T20:51:10.900" v="2704" actId="478"/>
          <ac:picMkLst>
            <pc:docMk/>
            <pc:sldMk cId="3095741624" sldId="262"/>
            <ac:picMk id="3" creationId="{F924EF82-E6EC-502F-32E8-A48B3DFDC41A}"/>
          </ac:picMkLst>
        </pc:picChg>
        <pc:picChg chg="add mod">
          <ac:chgData name="Julia Disconzi" userId="e2f7d785b919d14b" providerId="LiveId" clId="{C4DD32B3-2D25-4D62-BC06-C8DFBA121DCA}" dt="2023-10-03T06:55:59.774" v="3157" actId="14100"/>
          <ac:picMkLst>
            <pc:docMk/>
            <pc:sldMk cId="3095741624" sldId="262"/>
            <ac:picMk id="8" creationId="{E7B60A3F-154F-3D81-48ED-2B061C84CB76}"/>
          </ac:picMkLst>
        </pc:picChg>
        <pc:picChg chg="del mod">
          <ac:chgData name="Julia Disconzi" userId="e2f7d785b919d14b" providerId="LiveId" clId="{C4DD32B3-2D25-4D62-BC06-C8DFBA121DCA}" dt="2023-09-30T18:35:35.541" v="529" actId="478"/>
          <ac:picMkLst>
            <pc:docMk/>
            <pc:sldMk cId="3095741624" sldId="262"/>
            <ac:picMk id="57" creationId="{22D2701D-AC7C-D603-6739-711AFC921C4F}"/>
          </ac:picMkLst>
        </pc:picChg>
      </pc:sldChg>
      <pc:sldChg chg="add del">
        <pc:chgData name="Julia Disconzi" userId="e2f7d785b919d14b" providerId="LiveId" clId="{C4DD32B3-2D25-4D62-BC06-C8DFBA121DCA}" dt="2023-09-30T18:38:22.633" v="634" actId="2696"/>
        <pc:sldMkLst>
          <pc:docMk/>
          <pc:sldMk cId="1986292360" sldId="263"/>
        </pc:sldMkLst>
      </pc:sldChg>
      <pc:sldChg chg="addSp delSp modSp new">
        <pc:chgData name="Julia Disconzi" userId="e2f7d785b919d14b" providerId="LiveId" clId="{C4DD32B3-2D25-4D62-BC06-C8DFBA121DCA}" dt="2023-09-30T18:45:34.075" v="695" actId="1076"/>
        <pc:sldMkLst>
          <pc:docMk/>
          <pc:sldMk cId="3328450853" sldId="263"/>
        </pc:sldMkLst>
        <pc:picChg chg="add mod">
          <ac:chgData name="Julia Disconzi" userId="e2f7d785b919d14b" providerId="LiveId" clId="{C4DD32B3-2D25-4D62-BC06-C8DFBA121DCA}" dt="2023-09-30T18:44:49.620" v="690" actId="1076"/>
          <ac:picMkLst>
            <pc:docMk/>
            <pc:sldMk cId="3328450853" sldId="263"/>
            <ac:picMk id="1026" creationId="{3ED839CD-DF45-6F5F-1AC7-B71D22DFC455}"/>
          </ac:picMkLst>
        </pc:picChg>
        <pc:picChg chg="add del mod">
          <ac:chgData name="Julia Disconzi" userId="e2f7d785b919d14b" providerId="LiveId" clId="{C4DD32B3-2D25-4D62-BC06-C8DFBA121DCA}" dt="2023-09-30T18:45:29.945" v="694" actId="478"/>
          <ac:picMkLst>
            <pc:docMk/>
            <pc:sldMk cId="3328450853" sldId="263"/>
            <ac:picMk id="1028" creationId="{B02A447B-CAE3-30D6-C899-0C28B428318F}"/>
          </ac:picMkLst>
        </pc:picChg>
        <pc:picChg chg="add mod">
          <ac:chgData name="Julia Disconzi" userId="e2f7d785b919d14b" providerId="LiveId" clId="{C4DD32B3-2D25-4D62-BC06-C8DFBA121DCA}" dt="2023-09-30T18:45:34.075" v="695" actId="1076"/>
          <ac:picMkLst>
            <pc:docMk/>
            <pc:sldMk cId="3328450853" sldId="263"/>
            <ac:picMk id="1030" creationId="{89494F1B-B3D5-F8EE-5543-7E8749BC5DB8}"/>
          </ac:picMkLst>
        </pc:picChg>
      </pc:sldChg>
      <pc:sldChg chg="addSp delSp modSp new mod modTransition">
        <pc:chgData name="Julia Disconzi" userId="e2f7d785b919d14b" providerId="LiveId" clId="{C4DD32B3-2D25-4D62-BC06-C8DFBA121DCA}" dt="2023-09-30T19:07:05.284" v="1441" actId="1035"/>
        <pc:sldMkLst>
          <pc:docMk/>
          <pc:sldMk cId="1770167599" sldId="264"/>
        </pc:sldMkLst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2" creationId="{83EFB5E0-08CD-997D-8D7F-01577BBCAAEB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3" creationId="{D25D875A-D252-BB0A-D656-43FD2B1AAC1E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4" creationId="{E1079B8B-3586-08D9-76D5-F833E2F8A42C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5" creationId="{DC8ED6D6-20BC-936E-9AA9-1CC83E93E328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6" creationId="{7F0FF4F2-A889-295C-2F62-60435B9D5A66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7" creationId="{63A00C40-EB33-F56C-62AC-B35D2E006D76}"/>
          </ac:spMkLst>
        </pc:spChg>
        <pc:spChg chg="add del mod">
          <ac:chgData name="Julia Disconzi" userId="e2f7d785b919d14b" providerId="LiveId" clId="{C4DD32B3-2D25-4D62-BC06-C8DFBA121DCA}" dt="2023-09-30T18:57:14.927" v="985" actId="478"/>
          <ac:spMkLst>
            <pc:docMk/>
            <pc:sldMk cId="1770167599" sldId="264"/>
            <ac:spMk id="8" creationId="{5665E2E2-EB0C-58EA-4727-F32890ED9608}"/>
          </ac:spMkLst>
        </pc:spChg>
        <pc:spChg chg="add mod">
          <ac:chgData name="Julia Disconzi" userId="e2f7d785b919d14b" providerId="LiveId" clId="{C4DD32B3-2D25-4D62-BC06-C8DFBA121DCA}" dt="2023-09-30T18:58:38.796" v="1031" actId="1036"/>
          <ac:spMkLst>
            <pc:docMk/>
            <pc:sldMk cId="1770167599" sldId="264"/>
            <ac:spMk id="9" creationId="{A2AB571F-CF93-BB8B-9D35-D27A8F236BA6}"/>
          </ac:spMkLst>
        </pc:spChg>
        <pc:spChg chg="add mod">
          <ac:chgData name="Julia Disconzi" userId="e2f7d785b919d14b" providerId="LiveId" clId="{C4DD32B3-2D25-4D62-BC06-C8DFBA121DCA}" dt="2023-09-30T19:07:05.284" v="1441" actId="1035"/>
          <ac:spMkLst>
            <pc:docMk/>
            <pc:sldMk cId="1770167599" sldId="264"/>
            <ac:spMk id="10" creationId="{07E188A9-8DD2-69C7-B573-82B053629982}"/>
          </ac:spMkLst>
        </pc:spChg>
        <pc:spChg chg="add mod">
          <ac:chgData name="Julia Disconzi" userId="e2f7d785b919d14b" providerId="LiveId" clId="{C4DD32B3-2D25-4D62-BC06-C8DFBA121DCA}" dt="2023-09-30T19:06:59.458" v="1429" actId="1076"/>
          <ac:spMkLst>
            <pc:docMk/>
            <pc:sldMk cId="1770167599" sldId="264"/>
            <ac:spMk id="11" creationId="{80114BA3-B139-80C1-CE41-21BA589DE330}"/>
          </ac:spMkLst>
        </pc:spChg>
      </pc:sldChg>
      <pc:sldChg chg="addSp delSp modSp new mod modTransition">
        <pc:chgData name="Julia Disconzi" userId="e2f7d785b919d14b" providerId="LiveId" clId="{C4DD32B3-2D25-4D62-BC06-C8DFBA121DCA}" dt="2023-10-02T15:29:00.744" v="1808"/>
        <pc:sldMkLst>
          <pc:docMk/>
          <pc:sldMk cId="68930323" sldId="265"/>
        </pc:sldMkLst>
        <pc:spChg chg="add del mod">
          <ac:chgData name="Julia Disconzi" userId="e2f7d785b919d14b" providerId="LiveId" clId="{C4DD32B3-2D25-4D62-BC06-C8DFBA121DCA}" dt="2023-10-02T15:23:34.372" v="1522" actId="22"/>
          <ac:spMkLst>
            <pc:docMk/>
            <pc:sldMk cId="68930323" sldId="265"/>
            <ac:spMk id="3" creationId="{E07F5B38-F16C-F1D2-DFAC-14D1EC96BDA2}"/>
          </ac:spMkLst>
        </pc:spChg>
        <pc:spChg chg="add 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4" creationId="{50F916AA-52AF-11AE-8E61-3378C69CDBC2}"/>
          </ac:spMkLst>
        </pc:spChg>
        <pc:spChg chg="add 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5" creationId="{485CED5A-B0AD-FA63-81F8-767DAFBF4888}"/>
          </ac:spMkLst>
        </pc:spChg>
        <pc:spChg chg="add 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6" creationId="{F04D74A4-847B-5978-EF5A-2320B3C51F38}"/>
          </ac:spMkLst>
        </pc:spChg>
        <pc:spChg chg="add 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7" creationId="{4EFBB153-326D-4E84-8BE4-45DED852BCD5}"/>
          </ac:spMkLst>
        </pc:spChg>
        <pc:spChg chg="add 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8" creationId="{9F44CD6C-07D0-830D-FF49-D1FBDC47A500}"/>
          </ac:spMkLst>
        </pc:spChg>
        <pc:spChg chg="add 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9" creationId="{9094F7D4-51CF-122D-A920-04CE0054CC2D}"/>
          </ac:spMkLst>
        </pc:spChg>
        <pc:spChg chg="add mod">
          <ac:chgData name="Julia Disconzi" userId="e2f7d785b919d14b" providerId="LiveId" clId="{C4DD32B3-2D25-4D62-BC06-C8DFBA121DCA}" dt="2023-10-02T15:28:28.081" v="1707" actId="1076"/>
          <ac:spMkLst>
            <pc:docMk/>
            <pc:sldMk cId="68930323" sldId="265"/>
            <ac:spMk id="10" creationId="{27CEEED1-34B5-56AD-4287-D2C65A92BA22}"/>
          </ac:spMkLst>
        </pc:spChg>
        <pc:spChg chg="add mod">
          <ac:chgData name="Julia Disconzi" userId="e2f7d785b919d14b" providerId="LiveId" clId="{C4DD32B3-2D25-4D62-BC06-C8DFBA121DCA}" dt="2023-10-02T15:26:19.479" v="1655" actId="1035"/>
          <ac:spMkLst>
            <pc:docMk/>
            <pc:sldMk cId="68930323" sldId="265"/>
            <ac:spMk id="11" creationId="{48AAF632-F237-8FA4-B084-855706116E48}"/>
          </ac:spMkLst>
        </pc:spChg>
        <pc:spChg chg="add 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12" creationId="{60A786AF-2320-CC04-DB63-195EDFF97D07}"/>
          </ac:spMkLst>
        </pc:spChg>
        <pc:spChg chg="add 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13" creationId="{F948D78B-C5B0-10A7-6B21-20BDD622D82D}"/>
          </ac:spMkLst>
        </pc:spChg>
        <pc:spChg chg="add 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14" creationId="{3884355E-9684-7F65-F2C6-9F0E24936592}"/>
          </ac:spMkLst>
        </pc:spChg>
        <pc:spChg chg="add 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15" creationId="{F4566054-7D06-6E83-1610-5FCF52C19BEB}"/>
          </ac:spMkLst>
        </pc:spChg>
        <pc:spChg chg="add 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16" creationId="{0D6997AD-64F0-6BD5-D443-F9285B5709C0}"/>
          </ac:spMkLst>
        </pc:spChg>
        <pc:spChg chg="add mod topLvl">
          <ac:chgData name="Julia Disconzi" userId="e2f7d785b919d14b" providerId="LiveId" clId="{C4DD32B3-2D25-4D62-BC06-C8DFBA121DCA}" dt="2023-10-02T15:27:22.010" v="1700" actId="165"/>
          <ac:spMkLst>
            <pc:docMk/>
            <pc:sldMk cId="68930323" sldId="265"/>
            <ac:spMk id="20" creationId="{7902FFCB-279B-FDE8-4A35-CC3B65E2DF61}"/>
          </ac:spMkLst>
        </pc:spChg>
        <pc:spChg chg="add mod topLvl">
          <ac:chgData name="Julia Disconzi" userId="e2f7d785b919d14b" providerId="LiveId" clId="{C4DD32B3-2D25-4D62-BC06-C8DFBA121DCA}" dt="2023-10-02T15:27:22.010" v="1700" actId="165"/>
          <ac:spMkLst>
            <pc:docMk/>
            <pc:sldMk cId="68930323" sldId="265"/>
            <ac:spMk id="21" creationId="{4E7C3A23-0020-C5D3-AFE6-96009460938F}"/>
          </ac:spMkLst>
        </pc:spChg>
        <pc:spChg chg="add mod topLvl">
          <ac:chgData name="Julia Disconzi" userId="e2f7d785b919d14b" providerId="LiveId" clId="{C4DD32B3-2D25-4D62-BC06-C8DFBA121DCA}" dt="2023-10-02T15:27:22.010" v="1700" actId="165"/>
          <ac:spMkLst>
            <pc:docMk/>
            <pc:sldMk cId="68930323" sldId="265"/>
            <ac:spMk id="22" creationId="{D5E7C720-B6DD-BDCD-4B57-4A651C8FE64A}"/>
          </ac:spMkLst>
        </pc:spChg>
        <pc:spChg chg="add mod topLvl">
          <ac:chgData name="Julia Disconzi" userId="e2f7d785b919d14b" providerId="LiveId" clId="{C4DD32B3-2D25-4D62-BC06-C8DFBA121DCA}" dt="2023-10-02T15:27:22.010" v="1700" actId="165"/>
          <ac:spMkLst>
            <pc:docMk/>
            <pc:sldMk cId="68930323" sldId="265"/>
            <ac:spMk id="23" creationId="{EE3FDB27-2421-76D6-81BD-0DF30E677A99}"/>
          </ac:spMkLst>
        </pc:spChg>
        <pc:spChg chg="add mod topLvl">
          <ac:chgData name="Julia Disconzi" userId="e2f7d785b919d14b" providerId="LiveId" clId="{C4DD32B3-2D25-4D62-BC06-C8DFBA121DCA}" dt="2023-10-02T15:27:22.010" v="1700" actId="165"/>
          <ac:spMkLst>
            <pc:docMk/>
            <pc:sldMk cId="68930323" sldId="265"/>
            <ac:spMk id="24" creationId="{383126F7-00DC-0CC7-E413-3078CD52240C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31" creationId="{5A98B5F6-F1E2-50F7-5AC3-DC81FE983441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32" creationId="{84CC086B-8DC4-EBB4-53E2-2C7266F2E2E9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33" creationId="{7DE31237-F7D0-5E55-BED8-323FA8586CD5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34" creationId="{FC156240-2C21-9F8B-649E-C2D39A55B014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35" creationId="{60F5AAD2-29BA-A114-F537-799E4DCD4FD9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36" creationId="{33C420F6-F873-C41C-8FE1-AEF403C8DBFC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37" creationId="{DE2EC11C-6EDD-355D-0D3B-2620F3BB5E5B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38" creationId="{2DC39E67-113B-C10F-ABCF-DC3CA053779F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39" creationId="{6A20AB78-5718-1635-5E1A-2E11F8D8C211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40" creationId="{0C447B76-B38F-706B-76DD-D4A6AE979DEB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41" creationId="{DE36A0F7-4EB7-0CBC-67B8-87935A4D4139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42" creationId="{FC7F2D28-D670-060C-E38C-E3650CE82F79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43" creationId="{EC8A4F07-B3BB-8D2F-B1DB-A8390FA32005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44" creationId="{C0C11BB5-560D-75C3-342D-3B70BD22344E}"/>
          </ac:spMkLst>
        </pc:spChg>
        <pc:spChg chg="mod">
          <ac:chgData name="Julia Disconzi" userId="e2f7d785b919d14b" providerId="LiveId" clId="{C4DD32B3-2D25-4D62-BC06-C8DFBA121DCA}" dt="2023-10-02T15:24:24.405" v="1523"/>
          <ac:spMkLst>
            <pc:docMk/>
            <pc:sldMk cId="68930323" sldId="265"/>
            <ac:spMk id="45" creationId="{BCB21C99-9BCC-D8F2-1D1E-6F051B96D5F6}"/>
          </ac:spMkLst>
        </pc:spChg>
        <pc:grpChg chg="add mod">
          <ac:chgData name="Julia Disconzi" userId="e2f7d785b919d14b" providerId="LiveId" clId="{C4DD32B3-2D25-4D62-BC06-C8DFBA121DCA}" dt="2023-10-02T15:25:34.068" v="1584" actId="1037"/>
          <ac:grpSpMkLst>
            <pc:docMk/>
            <pc:sldMk cId="68930323" sldId="265"/>
            <ac:grpSpMk id="25" creationId="{20D4FCAB-C9E6-6CAC-3F72-FA43CCDB86EC}"/>
          </ac:grpSpMkLst>
        </pc:grpChg>
        <pc:grpChg chg="mod">
          <ac:chgData name="Julia Disconzi" userId="e2f7d785b919d14b" providerId="LiveId" clId="{C4DD32B3-2D25-4D62-BC06-C8DFBA121DCA}" dt="2023-10-02T15:24:24.405" v="1523"/>
          <ac:grpSpMkLst>
            <pc:docMk/>
            <pc:sldMk cId="68930323" sldId="265"/>
            <ac:grpSpMk id="26" creationId="{0C6DF59F-6ABB-9E6C-DFDE-AA5E560F5446}"/>
          </ac:grpSpMkLst>
        </pc:grpChg>
        <pc:grpChg chg="mod">
          <ac:chgData name="Julia Disconzi" userId="e2f7d785b919d14b" providerId="LiveId" clId="{C4DD32B3-2D25-4D62-BC06-C8DFBA121DCA}" dt="2023-10-02T15:24:24.405" v="1523"/>
          <ac:grpSpMkLst>
            <pc:docMk/>
            <pc:sldMk cId="68930323" sldId="265"/>
            <ac:grpSpMk id="27" creationId="{26BFD619-F549-312B-1C90-C67E54F724D5}"/>
          </ac:grpSpMkLst>
        </pc:grpChg>
        <pc:grpChg chg="mod">
          <ac:chgData name="Julia Disconzi" userId="e2f7d785b919d14b" providerId="LiveId" clId="{C4DD32B3-2D25-4D62-BC06-C8DFBA121DCA}" dt="2023-10-02T15:24:24.405" v="1523"/>
          <ac:grpSpMkLst>
            <pc:docMk/>
            <pc:sldMk cId="68930323" sldId="265"/>
            <ac:grpSpMk id="28" creationId="{0AD42054-1045-D726-6408-1E23347CB087}"/>
          </ac:grpSpMkLst>
        </pc:grpChg>
        <pc:grpChg chg="mod">
          <ac:chgData name="Julia Disconzi" userId="e2f7d785b919d14b" providerId="LiveId" clId="{C4DD32B3-2D25-4D62-BC06-C8DFBA121DCA}" dt="2023-10-02T15:24:24.405" v="1523"/>
          <ac:grpSpMkLst>
            <pc:docMk/>
            <pc:sldMk cId="68930323" sldId="265"/>
            <ac:grpSpMk id="29" creationId="{1A9E5784-30A3-E2B5-44D5-075E112516B0}"/>
          </ac:grpSpMkLst>
        </pc:grpChg>
        <pc:grpChg chg="mod">
          <ac:chgData name="Julia Disconzi" userId="e2f7d785b919d14b" providerId="LiveId" clId="{C4DD32B3-2D25-4D62-BC06-C8DFBA121DCA}" dt="2023-10-02T15:24:24.405" v="1523"/>
          <ac:grpSpMkLst>
            <pc:docMk/>
            <pc:sldMk cId="68930323" sldId="265"/>
            <ac:grpSpMk id="30" creationId="{B7842D8E-30B7-41C0-B76C-703335A7D1FB}"/>
          </ac:grpSpMkLst>
        </pc:grpChg>
        <pc:grpChg chg="add del mod">
          <ac:chgData name="Julia Disconzi" userId="e2f7d785b919d14b" providerId="LiveId" clId="{C4DD32B3-2D25-4D62-BC06-C8DFBA121DCA}" dt="2023-10-02T15:27:22.010" v="1700" actId="165"/>
          <ac:grpSpMkLst>
            <pc:docMk/>
            <pc:sldMk cId="68930323" sldId="265"/>
            <ac:grpSpMk id="52" creationId="{47F8C320-E348-BA2D-E471-2CD8C0466AF2}"/>
          </ac:grpSpMkLst>
        </pc:grpChg>
        <pc:graphicFrameChg chg="add mod modGraphic">
          <ac:chgData name="Julia Disconzi" userId="e2f7d785b919d14b" providerId="LiveId" clId="{C4DD32B3-2D25-4D62-BC06-C8DFBA121DCA}" dt="2023-10-02T15:24:56.973" v="1526" actId="339"/>
          <ac:graphicFrameMkLst>
            <pc:docMk/>
            <pc:sldMk cId="68930323" sldId="265"/>
            <ac:graphicFrameMk id="18" creationId="{14EAC6EC-4567-8AB0-3BA1-93935C421516}"/>
          </ac:graphicFrameMkLst>
        </pc:graphicFrameChg>
        <pc:graphicFrameChg chg="add mod modGraphic">
          <ac:chgData name="Julia Disconzi" userId="e2f7d785b919d14b" providerId="LiveId" clId="{C4DD32B3-2D25-4D62-BC06-C8DFBA121DCA}" dt="2023-10-02T15:25:16.058" v="1543" actId="1038"/>
          <ac:graphicFrameMkLst>
            <pc:docMk/>
            <pc:sldMk cId="68930323" sldId="265"/>
            <ac:graphicFrameMk id="19" creationId="{17D62D7F-7D2A-484F-08F3-0CA3088C9FA7}"/>
          </ac:graphicFrameMkLst>
        </pc:graphicFrameChg>
        <pc:graphicFrameChg chg="add del mod modGraphic">
          <ac:chgData name="Julia Disconzi" userId="e2f7d785b919d14b" providerId="LiveId" clId="{C4DD32B3-2D25-4D62-BC06-C8DFBA121DCA}" dt="2023-10-02T15:28:34.180" v="1708" actId="478"/>
          <ac:graphicFrameMkLst>
            <pc:docMk/>
            <pc:sldMk cId="68930323" sldId="265"/>
            <ac:graphicFrameMk id="53" creationId="{955E2085-FDFF-1D31-8D8D-97E8670D0069}"/>
          </ac:graphicFrameMkLst>
        </pc:graphicFrameChg>
        <pc:graphicFrameChg chg="add mod modGraphic">
          <ac:chgData name="Julia Disconzi" userId="e2f7d785b919d14b" providerId="LiveId" clId="{C4DD32B3-2D25-4D62-BC06-C8DFBA121DCA}" dt="2023-10-02T15:28:49.945" v="1807" actId="339"/>
          <ac:graphicFrameMkLst>
            <pc:docMk/>
            <pc:sldMk cId="68930323" sldId="265"/>
            <ac:graphicFrameMk id="54" creationId="{3A6A4C3C-49A4-AD6E-2655-F81C9A2CD4A8}"/>
          </ac:graphicFrameMkLst>
        </pc:graphicFrameChg>
        <pc:picChg chg="add del mod">
          <ac:chgData name="Julia Disconzi" userId="e2f7d785b919d14b" providerId="LiveId" clId="{C4DD32B3-2D25-4D62-BC06-C8DFBA121DCA}" dt="2023-10-02T15:25:40.734" v="1585" actId="478"/>
          <ac:picMkLst>
            <pc:docMk/>
            <pc:sldMk cId="68930323" sldId="265"/>
            <ac:picMk id="17" creationId="{7F92F2F7-A816-BFB7-CAE0-DC6BB986E040}"/>
          </ac:picMkLst>
        </pc:picChg>
        <pc:picChg chg="add mod">
          <ac:chgData name="Julia Disconzi" userId="e2f7d785b919d14b" providerId="LiveId" clId="{C4DD32B3-2D25-4D62-BC06-C8DFBA121DCA}" dt="2023-10-02T15:26:00.922" v="1653" actId="1037"/>
          <ac:picMkLst>
            <pc:docMk/>
            <pc:sldMk cId="68930323" sldId="265"/>
            <ac:picMk id="46" creationId="{6963C897-74BD-ADD7-3C25-424AA9CA6182}"/>
          </ac:picMkLst>
        </pc:picChg>
        <pc:picChg chg="add mod">
          <ac:chgData name="Julia Disconzi" userId="e2f7d785b919d14b" providerId="LiveId" clId="{C4DD32B3-2D25-4D62-BC06-C8DFBA121DCA}" dt="2023-10-02T15:26:00.922" v="1653" actId="1037"/>
          <ac:picMkLst>
            <pc:docMk/>
            <pc:sldMk cId="68930323" sldId="265"/>
            <ac:picMk id="47" creationId="{F002B362-719D-9A84-71D5-C87BE8331ED4}"/>
          </ac:picMkLst>
        </pc:picChg>
        <pc:picChg chg="add mod">
          <ac:chgData name="Julia Disconzi" userId="e2f7d785b919d14b" providerId="LiveId" clId="{C4DD32B3-2D25-4D62-BC06-C8DFBA121DCA}" dt="2023-10-02T15:26:00.922" v="1653" actId="1037"/>
          <ac:picMkLst>
            <pc:docMk/>
            <pc:sldMk cId="68930323" sldId="265"/>
            <ac:picMk id="48" creationId="{FD87F48C-2272-3077-2F59-673A1310F238}"/>
          </ac:picMkLst>
        </pc:picChg>
        <pc:picChg chg="add mod topLvl">
          <ac:chgData name="Julia Disconzi" userId="e2f7d785b919d14b" providerId="LiveId" clId="{C4DD32B3-2D25-4D62-BC06-C8DFBA121DCA}" dt="2023-10-02T15:27:30.945" v="1701" actId="1076"/>
          <ac:picMkLst>
            <pc:docMk/>
            <pc:sldMk cId="68930323" sldId="265"/>
            <ac:picMk id="49" creationId="{31B79EB0-1869-E1FA-84A1-7D0C769099C4}"/>
          </ac:picMkLst>
        </pc:picChg>
        <pc:picChg chg="add mod">
          <ac:chgData name="Julia Disconzi" userId="e2f7d785b919d14b" providerId="LiveId" clId="{C4DD32B3-2D25-4D62-BC06-C8DFBA121DCA}" dt="2023-10-02T15:26:00.922" v="1653" actId="1037"/>
          <ac:picMkLst>
            <pc:docMk/>
            <pc:sldMk cId="68930323" sldId="265"/>
            <ac:picMk id="50" creationId="{B69D49B6-B479-CED0-A705-CD82F2741533}"/>
          </ac:picMkLst>
        </pc:picChg>
        <pc:picChg chg="add mod">
          <ac:chgData name="Julia Disconzi" userId="e2f7d785b919d14b" providerId="LiveId" clId="{C4DD32B3-2D25-4D62-BC06-C8DFBA121DCA}" dt="2023-10-02T15:26:00.922" v="1653" actId="1037"/>
          <ac:picMkLst>
            <pc:docMk/>
            <pc:sldMk cId="68930323" sldId="265"/>
            <ac:picMk id="51" creationId="{942D904F-10D6-2439-3B0A-71C445BD927F}"/>
          </ac:picMkLst>
        </pc:picChg>
      </pc:sldChg>
      <pc:sldChg chg="addSp delSp modSp new mod modTransition">
        <pc:chgData name="Julia Disconzi" userId="e2f7d785b919d14b" providerId="LiveId" clId="{C4DD32B3-2D25-4D62-BC06-C8DFBA121DCA}" dt="2023-10-03T08:11:26.086" v="3999" actId="1037"/>
        <pc:sldMkLst>
          <pc:docMk/>
          <pc:sldMk cId="2460820189" sldId="266"/>
        </pc:sldMkLst>
        <pc:picChg chg="add del mod">
          <ac:chgData name="Julia Disconzi" userId="e2f7d785b919d14b" providerId="LiveId" clId="{C4DD32B3-2D25-4D62-BC06-C8DFBA121DCA}" dt="2023-10-02T16:38:47.006" v="1909" actId="478"/>
          <ac:picMkLst>
            <pc:docMk/>
            <pc:sldMk cId="2460820189" sldId="266"/>
            <ac:picMk id="3" creationId="{373EBD6C-65E0-625D-4B9C-8D2ACCE9B1AC}"/>
          </ac:picMkLst>
        </pc:picChg>
        <pc:picChg chg="add mod modCrop">
          <ac:chgData name="Julia Disconzi" userId="e2f7d785b919d14b" providerId="LiveId" clId="{C4DD32B3-2D25-4D62-BC06-C8DFBA121DCA}" dt="2023-10-03T08:11:26.086" v="3999" actId="1037"/>
          <ac:picMkLst>
            <pc:docMk/>
            <pc:sldMk cId="2460820189" sldId="266"/>
            <ac:picMk id="5" creationId="{1BF73DD9-D0D5-FF13-2F68-57B0CD264C20}"/>
          </ac:picMkLst>
        </pc:picChg>
        <pc:picChg chg="add mod">
          <ac:chgData name="Julia Disconzi" userId="e2f7d785b919d14b" providerId="LiveId" clId="{C4DD32B3-2D25-4D62-BC06-C8DFBA121DCA}" dt="2023-10-02T21:46:37.331" v="3020" actId="1038"/>
          <ac:picMkLst>
            <pc:docMk/>
            <pc:sldMk cId="2460820189" sldId="266"/>
            <ac:picMk id="6" creationId="{05723297-6E81-35F3-33B2-57BD4528F8C1}"/>
          </ac:picMkLst>
        </pc:picChg>
        <pc:picChg chg="add del mod">
          <ac:chgData name="Julia Disconzi" userId="e2f7d785b919d14b" providerId="LiveId" clId="{C4DD32B3-2D25-4D62-BC06-C8DFBA121DCA}" dt="2023-10-02T21:40:50.133" v="2997" actId="478"/>
          <ac:picMkLst>
            <pc:docMk/>
            <pc:sldMk cId="2460820189" sldId="266"/>
            <ac:picMk id="8" creationId="{F4A4087D-FDAD-DCB8-8E6B-E08D7A24070D}"/>
          </ac:picMkLst>
        </pc:picChg>
        <pc:picChg chg="add del mod">
          <ac:chgData name="Julia Disconzi" userId="e2f7d785b919d14b" providerId="LiveId" clId="{C4DD32B3-2D25-4D62-BC06-C8DFBA121DCA}" dt="2023-10-02T21:40:48.294" v="2996" actId="478"/>
          <ac:picMkLst>
            <pc:docMk/>
            <pc:sldMk cId="2460820189" sldId="266"/>
            <ac:picMk id="10" creationId="{087387F8-7C2A-6C7D-3643-F6ED7A64A678}"/>
          </ac:picMkLst>
        </pc:picChg>
        <pc:picChg chg="add del mod">
          <ac:chgData name="Julia Disconzi" userId="e2f7d785b919d14b" providerId="LiveId" clId="{C4DD32B3-2D25-4D62-BC06-C8DFBA121DCA}" dt="2023-10-02T21:40:52.132" v="2998" actId="478"/>
          <ac:picMkLst>
            <pc:docMk/>
            <pc:sldMk cId="2460820189" sldId="266"/>
            <ac:picMk id="12" creationId="{D94F4872-A920-B4B0-C1C3-5453915B2B82}"/>
          </ac:picMkLst>
        </pc:picChg>
      </pc:sldChg>
      <pc:sldChg chg="addSp delSp modSp new mod modTransition">
        <pc:chgData name="Julia Disconzi" userId="e2f7d785b919d14b" providerId="LiveId" clId="{C4DD32B3-2D25-4D62-BC06-C8DFBA121DCA}" dt="2023-10-02T16:48:02.728" v="2007"/>
        <pc:sldMkLst>
          <pc:docMk/>
          <pc:sldMk cId="3854632710" sldId="267"/>
        </pc:sldMkLst>
        <pc:picChg chg="add del mod">
          <ac:chgData name="Julia Disconzi" userId="e2f7d785b919d14b" providerId="LiveId" clId="{C4DD32B3-2D25-4D62-BC06-C8DFBA121DCA}" dt="2023-10-02T16:47:23.300" v="2002" actId="478"/>
          <ac:picMkLst>
            <pc:docMk/>
            <pc:sldMk cId="3854632710" sldId="267"/>
            <ac:picMk id="3" creationId="{B4490E8C-4C02-6075-37D4-0247C0097539}"/>
          </ac:picMkLst>
        </pc:picChg>
        <pc:picChg chg="add mod">
          <ac:chgData name="Julia Disconzi" userId="e2f7d785b919d14b" providerId="LiveId" clId="{C4DD32B3-2D25-4D62-BC06-C8DFBA121DCA}" dt="2023-10-02T16:47:39.818" v="2003" actId="1076"/>
          <ac:picMkLst>
            <pc:docMk/>
            <pc:sldMk cId="3854632710" sldId="267"/>
            <ac:picMk id="4" creationId="{300E3CC6-0EDD-DBDC-C724-79975F700FCC}"/>
          </ac:picMkLst>
        </pc:picChg>
        <pc:picChg chg="add mod">
          <ac:chgData name="Julia Disconzi" userId="e2f7d785b919d14b" providerId="LiveId" clId="{C4DD32B3-2D25-4D62-BC06-C8DFBA121DCA}" dt="2023-10-02T16:47:39.818" v="2003" actId="1076"/>
          <ac:picMkLst>
            <pc:docMk/>
            <pc:sldMk cId="3854632710" sldId="267"/>
            <ac:picMk id="5" creationId="{2CC8433B-534D-B688-AF42-FDF4D5BDDA30}"/>
          </ac:picMkLst>
        </pc:picChg>
      </pc:sldChg>
      <pc:sldChg chg="addSp delSp modSp new mod modTransition">
        <pc:chgData name="Julia Disconzi" userId="e2f7d785b919d14b" providerId="LiveId" clId="{C4DD32B3-2D25-4D62-BC06-C8DFBA121DCA}" dt="2023-10-02T16:58:57.603" v="2148"/>
        <pc:sldMkLst>
          <pc:docMk/>
          <pc:sldMk cId="3613320828" sldId="268"/>
        </pc:sldMkLst>
        <pc:picChg chg="add mod">
          <ac:chgData name="Julia Disconzi" userId="e2f7d785b919d14b" providerId="LiveId" clId="{C4DD32B3-2D25-4D62-BC06-C8DFBA121DCA}" dt="2023-10-02T16:57:57.528" v="2142" actId="1037"/>
          <ac:picMkLst>
            <pc:docMk/>
            <pc:sldMk cId="3613320828" sldId="268"/>
            <ac:picMk id="2" creationId="{937443A3-1ED9-401D-2679-35A27C0676C5}"/>
          </ac:picMkLst>
        </pc:picChg>
        <pc:picChg chg="add del mod">
          <ac:chgData name="Julia Disconzi" userId="e2f7d785b919d14b" providerId="LiveId" clId="{C4DD32B3-2D25-4D62-BC06-C8DFBA121DCA}" dt="2023-10-02T16:51:22.783" v="2010" actId="478"/>
          <ac:picMkLst>
            <pc:docMk/>
            <pc:sldMk cId="3613320828" sldId="268"/>
            <ac:picMk id="3" creationId="{40725E19-D868-11AF-70B2-AAD9A937B2E2}"/>
          </ac:picMkLst>
        </pc:picChg>
        <pc:picChg chg="add mod">
          <ac:chgData name="Julia Disconzi" userId="e2f7d785b919d14b" providerId="LiveId" clId="{C4DD32B3-2D25-4D62-BC06-C8DFBA121DCA}" dt="2023-10-02T16:57:57.528" v="2142" actId="1037"/>
          <ac:picMkLst>
            <pc:docMk/>
            <pc:sldMk cId="3613320828" sldId="268"/>
            <ac:picMk id="4" creationId="{F460C8E3-8657-5294-FC86-42392E3EDC34}"/>
          </ac:picMkLst>
        </pc:picChg>
      </pc:sldChg>
      <pc:sldChg chg="addSp delSp modSp new mod modTransition">
        <pc:chgData name="Julia Disconzi" userId="e2f7d785b919d14b" providerId="LiveId" clId="{C4DD32B3-2D25-4D62-BC06-C8DFBA121DCA}" dt="2023-10-03T08:06:44.321" v="3953" actId="1076"/>
        <pc:sldMkLst>
          <pc:docMk/>
          <pc:sldMk cId="3875002740" sldId="269"/>
        </pc:sldMkLst>
        <pc:picChg chg="add mod">
          <ac:chgData name="Julia Disconzi" userId="e2f7d785b919d14b" providerId="LiveId" clId="{C4DD32B3-2D25-4D62-BC06-C8DFBA121DCA}" dt="2023-10-03T08:06:10.098" v="3951" actId="1036"/>
          <ac:picMkLst>
            <pc:docMk/>
            <pc:sldMk cId="3875002740" sldId="269"/>
            <ac:picMk id="2" creationId="{04141BC5-6EB6-E168-583E-A788D5E035A9}"/>
          </ac:picMkLst>
        </pc:picChg>
        <pc:picChg chg="add del mod">
          <ac:chgData name="Julia Disconzi" userId="e2f7d785b919d14b" providerId="LiveId" clId="{C4DD32B3-2D25-4D62-BC06-C8DFBA121DCA}" dt="2023-10-02T16:58:09.941" v="2143" actId="478"/>
          <ac:picMkLst>
            <pc:docMk/>
            <pc:sldMk cId="3875002740" sldId="269"/>
            <ac:picMk id="3" creationId="{BA768F08-7852-3836-8E65-AEC68D2B4A11}"/>
          </ac:picMkLst>
        </pc:picChg>
        <pc:picChg chg="add mod">
          <ac:chgData name="Julia Disconzi" userId="e2f7d785b919d14b" providerId="LiveId" clId="{C4DD32B3-2D25-4D62-BC06-C8DFBA121DCA}" dt="2023-10-03T08:06:44.321" v="3953" actId="1076"/>
          <ac:picMkLst>
            <pc:docMk/>
            <pc:sldMk cId="3875002740" sldId="269"/>
            <ac:picMk id="3" creationId="{F0498307-2651-8944-FE1E-53988959EDC0}"/>
          </ac:picMkLst>
        </pc:picChg>
        <pc:picChg chg="add mod">
          <ac:chgData name="Julia Disconzi" userId="e2f7d785b919d14b" providerId="LiveId" clId="{C4DD32B3-2D25-4D62-BC06-C8DFBA121DCA}" dt="2023-10-02T16:58:21.349" v="2145" actId="1076"/>
          <ac:picMkLst>
            <pc:docMk/>
            <pc:sldMk cId="3875002740" sldId="269"/>
            <ac:picMk id="4" creationId="{804CDBDA-B193-BBCC-90EC-86BA4C6D7684}"/>
          </ac:picMkLst>
        </pc:picChg>
        <pc:picChg chg="add mod">
          <ac:chgData name="Julia Disconzi" userId="e2f7d785b919d14b" providerId="LiveId" clId="{C4DD32B3-2D25-4D62-BC06-C8DFBA121DCA}" dt="2023-10-02T16:58:21.349" v="2145" actId="1076"/>
          <ac:picMkLst>
            <pc:docMk/>
            <pc:sldMk cId="3875002740" sldId="269"/>
            <ac:picMk id="5" creationId="{4C43129D-425F-A09E-4449-4770A199E381}"/>
          </ac:picMkLst>
        </pc:picChg>
        <pc:cxnChg chg="add mod">
          <ac:chgData name="Julia Disconzi" userId="e2f7d785b919d14b" providerId="LiveId" clId="{C4DD32B3-2D25-4D62-BC06-C8DFBA121DCA}" dt="2023-10-03T08:06:44.321" v="3953" actId="1076"/>
          <ac:cxnSpMkLst>
            <pc:docMk/>
            <pc:sldMk cId="3875002740" sldId="269"/>
            <ac:cxnSpMk id="6" creationId="{FEDC0121-8D5A-8ECB-E7D3-27163AA7AA8A}"/>
          </ac:cxnSpMkLst>
        </pc:cxnChg>
      </pc:sldChg>
      <pc:sldChg chg="addSp delSp modSp new mod modTransition">
        <pc:chgData name="Julia Disconzi" userId="e2f7d785b919d14b" providerId="LiveId" clId="{C4DD32B3-2D25-4D62-BC06-C8DFBA121DCA}" dt="2023-10-03T08:12:29.325" v="4009" actId="1037"/>
        <pc:sldMkLst>
          <pc:docMk/>
          <pc:sldMk cId="2359847275" sldId="270"/>
        </pc:sldMkLst>
        <pc:spChg chg="mod">
          <ac:chgData name="Julia Disconzi" userId="e2f7d785b919d14b" providerId="LiveId" clId="{C4DD32B3-2D25-4D62-BC06-C8DFBA121DCA}" dt="2023-10-02T18:32:51.192" v="2269"/>
          <ac:spMkLst>
            <pc:docMk/>
            <pc:sldMk cId="2359847275" sldId="270"/>
            <ac:spMk id="5" creationId="{56973A42-6BB6-DAA7-930D-C085820DE807}"/>
          </ac:spMkLst>
        </pc:spChg>
        <pc:spChg chg="mod">
          <ac:chgData name="Julia Disconzi" userId="e2f7d785b919d14b" providerId="LiveId" clId="{C4DD32B3-2D25-4D62-BC06-C8DFBA121DCA}" dt="2023-10-02T18:32:51.192" v="2269"/>
          <ac:spMkLst>
            <pc:docMk/>
            <pc:sldMk cId="2359847275" sldId="270"/>
            <ac:spMk id="6" creationId="{D6AB5FD7-D06C-ADD3-9A2C-5AEFEF04F255}"/>
          </ac:spMkLst>
        </pc:spChg>
        <pc:spChg chg="mod">
          <ac:chgData name="Julia Disconzi" userId="e2f7d785b919d14b" providerId="LiveId" clId="{C4DD32B3-2D25-4D62-BC06-C8DFBA121DCA}" dt="2023-10-02T18:32:51.192" v="2269"/>
          <ac:spMkLst>
            <pc:docMk/>
            <pc:sldMk cId="2359847275" sldId="270"/>
            <ac:spMk id="7" creationId="{2970861E-6D36-1EEF-1064-90C2F1B974E0}"/>
          </ac:spMkLst>
        </pc:spChg>
        <pc:spChg chg="mod">
          <ac:chgData name="Julia Disconzi" userId="e2f7d785b919d14b" providerId="LiveId" clId="{C4DD32B3-2D25-4D62-BC06-C8DFBA121DCA}" dt="2023-10-02T18:32:51.192" v="2269"/>
          <ac:spMkLst>
            <pc:docMk/>
            <pc:sldMk cId="2359847275" sldId="270"/>
            <ac:spMk id="8" creationId="{5C198581-D24C-1845-7FEB-F2FFB128FEF6}"/>
          </ac:spMkLst>
        </pc:spChg>
        <pc:spChg chg="add del mod">
          <ac:chgData name="Julia Disconzi" userId="e2f7d785b919d14b" providerId="LiveId" clId="{C4DD32B3-2D25-4D62-BC06-C8DFBA121DCA}" dt="2023-10-03T07:47:00.660" v="3781" actId="478"/>
          <ac:spMkLst>
            <pc:docMk/>
            <pc:sldMk cId="2359847275" sldId="270"/>
            <ac:spMk id="9" creationId="{BCEBAA9E-E35D-75AC-FAAE-044EC4D2AAF4}"/>
          </ac:spMkLst>
        </pc:spChg>
        <pc:grpChg chg="add del mod">
          <ac:chgData name="Julia Disconzi" userId="e2f7d785b919d14b" providerId="LiveId" clId="{C4DD32B3-2D25-4D62-BC06-C8DFBA121DCA}" dt="2023-10-03T07:46:57.367" v="3780" actId="478"/>
          <ac:grpSpMkLst>
            <pc:docMk/>
            <pc:sldMk cId="2359847275" sldId="270"/>
            <ac:grpSpMk id="4" creationId="{CED93C5E-DEF7-8813-06F1-F967341ED713}"/>
          </ac:grpSpMkLst>
        </pc:grpChg>
        <pc:picChg chg="add mod">
          <ac:chgData name="Julia Disconzi" userId="e2f7d785b919d14b" providerId="LiveId" clId="{C4DD32B3-2D25-4D62-BC06-C8DFBA121DCA}" dt="2023-10-03T08:05:04.001" v="3929" actId="1038"/>
          <ac:picMkLst>
            <pc:docMk/>
            <pc:sldMk cId="2359847275" sldId="270"/>
            <ac:picMk id="2" creationId="{B70BC22A-D1F5-78CF-C5A0-8543CDA1EEA3}"/>
          </ac:picMkLst>
        </pc:picChg>
        <pc:picChg chg="add mod modCrop">
          <ac:chgData name="Julia Disconzi" userId="e2f7d785b919d14b" providerId="LiveId" clId="{C4DD32B3-2D25-4D62-BC06-C8DFBA121DCA}" dt="2023-10-03T08:05:04.001" v="3929" actId="1038"/>
          <ac:picMkLst>
            <pc:docMk/>
            <pc:sldMk cId="2359847275" sldId="270"/>
            <ac:picMk id="3" creationId="{CFA7336D-2B4E-1B70-1213-F2BFB16AA92A}"/>
          </ac:picMkLst>
        </pc:picChg>
        <pc:picChg chg="add del mod">
          <ac:chgData name="Julia Disconzi" userId="e2f7d785b919d14b" providerId="LiveId" clId="{C4DD32B3-2D25-4D62-BC06-C8DFBA121DCA}" dt="2023-10-03T07:48:45.033" v="3789" actId="478"/>
          <ac:picMkLst>
            <pc:docMk/>
            <pc:sldMk cId="2359847275" sldId="270"/>
            <ac:picMk id="10" creationId="{E6845CA0-3975-ACD3-1E7A-5521DFE8EFD3}"/>
          </ac:picMkLst>
        </pc:picChg>
        <pc:picChg chg="add del mod">
          <ac:chgData name="Julia Disconzi" userId="e2f7d785b919d14b" providerId="LiveId" clId="{C4DD32B3-2D25-4D62-BC06-C8DFBA121DCA}" dt="2023-10-03T07:48:57.505" v="3792" actId="478"/>
          <ac:picMkLst>
            <pc:docMk/>
            <pc:sldMk cId="2359847275" sldId="270"/>
            <ac:picMk id="11" creationId="{7027DBEC-847E-D531-9A28-80A0CBBF90F4}"/>
          </ac:picMkLst>
        </pc:picChg>
        <pc:picChg chg="add del mod">
          <ac:chgData name="Julia Disconzi" userId="e2f7d785b919d14b" providerId="LiveId" clId="{C4DD32B3-2D25-4D62-BC06-C8DFBA121DCA}" dt="2023-10-02T20:41:41.565" v="2559" actId="478"/>
          <ac:picMkLst>
            <pc:docMk/>
            <pc:sldMk cId="2359847275" sldId="270"/>
            <ac:picMk id="11" creationId="{C76BF560-5AE8-AB4F-E3CE-F9F63C3707EB}"/>
          </ac:picMkLst>
        </pc:picChg>
        <pc:picChg chg="add del mod modCrop">
          <ac:chgData name="Julia Disconzi" userId="e2f7d785b919d14b" providerId="LiveId" clId="{C4DD32B3-2D25-4D62-BC06-C8DFBA121DCA}" dt="2023-10-03T08:08:46.728" v="3977" actId="478"/>
          <ac:picMkLst>
            <pc:docMk/>
            <pc:sldMk cId="2359847275" sldId="270"/>
            <ac:picMk id="12" creationId="{D3F03D58-5A4A-BE3E-1D1B-F73618D476A1}"/>
          </ac:picMkLst>
        </pc:picChg>
        <pc:picChg chg="add mod">
          <ac:chgData name="Julia Disconzi" userId="e2f7d785b919d14b" providerId="LiveId" clId="{C4DD32B3-2D25-4D62-BC06-C8DFBA121DCA}" dt="2023-10-03T08:05:21.462" v="3941" actId="1037"/>
          <ac:picMkLst>
            <pc:docMk/>
            <pc:sldMk cId="2359847275" sldId="270"/>
            <ac:picMk id="13" creationId="{57C3CD02-FAE5-B1BE-BDD3-E0F5FA75FB5C}"/>
          </ac:picMkLst>
        </pc:picChg>
        <pc:picChg chg="add mod">
          <ac:chgData name="Julia Disconzi" userId="e2f7d785b919d14b" providerId="LiveId" clId="{C4DD32B3-2D25-4D62-BC06-C8DFBA121DCA}" dt="2023-10-03T08:05:21.462" v="3941" actId="1037"/>
          <ac:picMkLst>
            <pc:docMk/>
            <pc:sldMk cId="2359847275" sldId="270"/>
            <ac:picMk id="14" creationId="{5340AD90-4D28-967C-5289-1A6DA46C6BEC}"/>
          </ac:picMkLst>
        </pc:picChg>
        <pc:picChg chg="add mod">
          <ac:chgData name="Julia Disconzi" userId="e2f7d785b919d14b" providerId="LiveId" clId="{C4DD32B3-2D25-4D62-BC06-C8DFBA121DCA}" dt="2023-10-03T08:12:29.325" v="4009" actId="1037"/>
          <ac:picMkLst>
            <pc:docMk/>
            <pc:sldMk cId="2359847275" sldId="270"/>
            <ac:picMk id="17" creationId="{199698FD-1CF3-488A-A1CE-7353FF4198DF}"/>
          </ac:picMkLst>
        </pc:picChg>
        <pc:cxnChg chg="add mod">
          <ac:chgData name="Julia Disconzi" userId="e2f7d785b919d14b" providerId="LiveId" clId="{C4DD32B3-2D25-4D62-BC06-C8DFBA121DCA}" dt="2023-10-03T08:05:21.462" v="3941" actId="1037"/>
          <ac:cxnSpMkLst>
            <pc:docMk/>
            <pc:sldMk cId="2359847275" sldId="270"/>
            <ac:cxnSpMk id="15" creationId="{14780399-5289-8A93-CA1E-2D47D06FF78A}"/>
          </ac:cxnSpMkLst>
        </pc:cxnChg>
      </pc:sldChg>
      <pc:sldChg chg="addSp delSp modSp new mod modTransition">
        <pc:chgData name="Julia Disconzi" userId="e2f7d785b919d14b" providerId="LiveId" clId="{C4DD32B3-2D25-4D62-BC06-C8DFBA121DCA}" dt="2023-10-02T18:37:20.519" v="2273" actId="478"/>
        <pc:sldMkLst>
          <pc:docMk/>
          <pc:sldMk cId="4137770626" sldId="271"/>
        </pc:sldMkLst>
        <pc:spChg chg="add mod">
          <ac:chgData name="Julia Disconzi" userId="e2f7d785b919d14b" providerId="LiveId" clId="{C4DD32B3-2D25-4D62-BC06-C8DFBA121DCA}" dt="2023-10-02T18:20:29.060" v="2238" actId="164"/>
          <ac:spMkLst>
            <pc:docMk/>
            <pc:sldMk cId="4137770626" sldId="271"/>
            <ac:spMk id="3" creationId="{0C5FAAEF-6A60-0179-5614-FD0B1176C82E}"/>
          </ac:spMkLst>
        </pc:spChg>
        <pc:spChg chg="add del mod">
          <ac:chgData name="Julia Disconzi" userId="e2f7d785b919d14b" providerId="LiveId" clId="{C4DD32B3-2D25-4D62-BC06-C8DFBA121DCA}" dt="2023-10-02T18:20:21.346" v="2237" actId="478"/>
          <ac:spMkLst>
            <pc:docMk/>
            <pc:sldMk cId="4137770626" sldId="271"/>
            <ac:spMk id="4" creationId="{DF083891-44FB-562D-1E1E-675A7C2DB24F}"/>
          </ac:spMkLst>
        </pc:spChg>
        <pc:spChg chg="add mod">
          <ac:chgData name="Julia Disconzi" userId="e2f7d785b919d14b" providerId="LiveId" clId="{C4DD32B3-2D25-4D62-BC06-C8DFBA121DCA}" dt="2023-10-02T18:20:29.060" v="2238" actId="164"/>
          <ac:spMkLst>
            <pc:docMk/>
            <pc:sldMk cId="4137770626" sldId="271"/>
            <ac:spMk id="6" creationId="{5D6E6DA0-43D7-0ECF-D3B6-5C1961E301D5}"/>
          </ac:spMkLst>
        </pc:spChg>
        <pc:spChg chg="add mod">
          <ac:chgData name="Julia Disconzi" userId="e2f7d785b919d14b" providerId="LiveId" clId="{C4DD32B3-2D25-4D62-BC06-C8DFBA121DCA}" dt="2023-10-02T18:20:29.060" v="2238" actId="164"/>
          <ac:spMkLst>
            <pc:docMk/>
            <pc:sldMk cId="4137770626" sldId="271"/>
            <ac:spMk id="7" creationId="{4405D604-B9A4-F9F9-F9D9-D721FE979FA8}"/>
          </ac:spMkLst>
        </pc:spChg>
        <pc:spChg chg="add mod">
          <ac:chgData name="Julia Disconzi" userId="e2f7d785b919d14b" providerId="LiveId" clId="{C4DD32B3-2D25-4D62-BC06-C8DFBA121DCA}" dt="2023-10-02T18:20:29.060" v="2238" actId="164"/>
          <ac:spMkLst>
            <pc:docMk/>
            <pc:sldMk cId="4137770626" sldId="271"/>
            <ac:spMk id="8" creationId="{751E1CE3-37DF-BDC7-DD08-B34707F463DF}"/>
          </ac:spMkLst>
        </pc:spChg>
        <pc:spChg chg="add del mod">
          <ac:chgData name="Julia Disconzi" userId="e2f7d785b919d14b" providerId="LiveId" clId="{C4DD32B3-2D25-4D62-BC06-C8DFBA121DCA}" dt="2023-10-02T18:20:06.173" v="2234" actId="478"/>
          <ac:spMkLst>
            <pc:docMk/>
            <pc:sldMk cId="4137770626" sldId="271"/>
            <ac:spMk id="9" creationId="{309FF5FE-862C-E4FF-32C5-7BA1D0204ABB}"/>
          </ac:spMkLst>
        </pc:spChg>
        <pc:spChg chg="add del mod">
          <ac:chgData name="Julia Disconzi" userId="e2f7d785b919d14b" providerId="LiveId" clId="{C4DD32B3-2D25-4D62-BC06-C8DFBA121DCA}" dt="2023-10-02T18:20:06.173" v="2234" actId="478"/>
          <ac:spMkLst>
            <pc:docMk/>
            <pc:sldMk cId="4137770626" sldId="271"/>
            <ac:spMk id="10" creationId="{8FFE5F2D-4EEB-08A9-592C-013DEC3F93EF}"/>
          </ac:spMkLst>
        </pc:spChg>
        <pc:spChg chg="add del mod">
          <ac:chgData name="Julia Disconzi" userId="e2f7d785b919d14b" providerId="LiveId" clId="{C4DD32B3-2D25-4D62-BC06-C8DFBA121DCA}" dt="2023-10-02T18:20:06.173" v="2234" actId="478"/>
          <ac:spMkLst>
            <pc:docMk/>
            <pc:sldMk cId="4137770626" sldId="271"/>
            <ac:spMk id="11" creationId="{EC11D72D-8135-151A-1475-B4F00A0F2642}"/>
          </ac:spMkLst>
        </pc:spChg>
        <pc:spChg chg="add del mod">
          <ac:chgData name="Julia Disconzi" userId="e2f7d785b919d14b" providerId="LiveId" clId="{C4DD32B3-2D25-4D62-BC06-C8DFBA121DCA}" dt="2023-10-02T18:20:06.173" v="2234" actId="478"/>
          <ac:spMkLst>
            <pc:docMk/>
            <pc:sldMk cId="4137770626" sldId="271"/>
            <ac:spMk id="12" creationId="{63F3AF6A-4ED4-8E72-AF99-19A42DBBC739}"/>
          </ac:spMkLst>
        </pc:spChg>
        <pc:spChg chg="add del mod">
          <ac:chgData name="Julia Disconzi" userId="e2f7d785b919d14b" providerId="LiveId" clId="{C4DD32B3-2D25-4D62-BC06-C8DFBA121DCA}" dt="2023-10-02T18:20:06.173" v="2234" actId="478"/>
          <ac:spMkLst>
            <pc:docMk/>
            <pc:sldMk cId="4137770626" sldId="271"/>
            <ac:spMk id="13" creationId="{42582DAD-18FA-2C40-2643-E32A1D73B582}"/>
          </ac:spMkLst>
        </pc:spChg>
        <pc:spChg chg="add del mod">
          <ac:chgData name="Julia Disconzi" userId="e2f7d785b919d14b" providerId="LiveId" clId="{C4DD32B3-2D25-4D62-BC06-C8DFBA121DCA}" dt="2023-10-02T18:20:06.173" v="2234" actId="478"/>
          <ac:spMkLst>
            <pc:docMk/>
            <pc:sldMk cId="4137770626" sldId="271"/>
            <ac:spMk id="14" creationId="{688B9533-214D-7CF6-F3C4-95E3F4E4DCA5}"/>
          </ac:spMkLst>
        </pc:spChg>
        <pc:spChg chg="add del mod">
          <ac:chgData name="Julia Disconzi" userId="e2f7d785b919d14b" providerId="LiveId" clId="{C4DD32B3-2D25-4D62-BC06-C8DFBA121DCA}" dt="2023-10-02T18:20:06.173" v="2234" actId="478"/>
          <ac:spMkLst>
            <pc:docMk/>
            <pc:sldMk cId="4137770626" sldId="271"/>
            <ac:spMk id="15" creationId="{EC079E4C-0144-8BE6-C432-CA2106DC2B0C}"/>
          </ac:spMkLst>
        </pc:spChg>
        <pc:spChg chg="add del mod">
          <ac:chgData name="Julia Disconzi" userId="e2f7d785b919d14b" providerId="LiveId" clId="{C4DD32B3-2D25-4D62-BC06-C8DFBA121DCA}" dt="2023-10-02T18:20:08.509" v="2235" actId="478"/>
          <ac:spMkLst>
            <pc:docMk/>
            <pc:sldMk cId="4137770626" sldId="271"/>
            <ac:spMk id="16" creationId="{8C40E77A-E801-1D2E-2E24-4D8439E0A8C7}"/>
          </ac:spMkLst>
        </pc:spChg>
        <pc:spChg chg="add del mod">
          <ac:chgData name="Julia Disconzi" userId="e2f7d785b919d14b" providerId="LiveId" clId="{C4DD32B3-2D25-4D62-BC06-C8DFBA121DCA}" dt="2023-10-02T18:20:12.188" v="2236" actId="478"/>
          <ac:spMkLst>
            <pc:docMk/>
            <pc:sldMk cId="4137770626" sldId="271"/>
            <ac:spMk id="17" creationId="{B3369032-E542-4BF7-4555-601698F0E402}"/>
          </ac:spMkLst>
        </pc:spChg>
        <pc:spChg chg="add mod">
          <ac:chgData name="Julia Disconzi" userId="e2f7d785b919d14b" providerId="LiveId" clId="{C4DD32B3-2D25-4D62-BC06-C8DFBA121DCA}" dt="2023-10-02T18:25:29.572" v="2267" actId="20577"/>
          <ac:spMkLst>
            <pc:docMk/>
            <pc:sldMk cId="4137770626" sldId="271"/>
            <ac:spMk id="20" creationId="{2BF64D09-042E-D8D6-F9F6-8C53F95B2EA9}"/>
          </ac:spMkLst>
        </pc:spChg>
        <pc:grpChg chg="add mod">
          <ac:chgData name="Julia Disconzi" userId="e2f7d785b919d14b" providerId="LiveId" clId="{C4DD32B3-2D25-4D62-BC06-C8DFBA121DCA}" dt="2023-10-02T18:25:03.925" v="2261" actId="1076"/>
          <ac:grpSpMkLst>
            <pc:docMk/>
            <pc:sldMk cId="4137770626" sldId="271"/>
            <ac:grpSpMk id="18" creationId="{97C70460-E909-8A79-8451-D1D7E415DABB}"/>
          </ac:grpSpMkLst>
        </pc:grpChg>
        <pc:graphicFrameChg chg="add del mod">
          <ac:chgData name="Julia Disconzi" userId="e2f7d785b919d14b" providerId="LiveId" clId="{C4DD32B3-2D25-4D62-BC06-C8DFBA121DCA}" dt="2023-10-02T18:20:03.161" v="2233" actId="478"/>
          <ac:graphicFrameMkLst>
            <pc:docMk/>
            <pc:sldMk cId="4137770626" sldId="271"/>
            <ac:graphicFrameMk id="5" creationId="{51D7F5E7-6CBB-3C57-F894-6D9EB698DC96}"/>
          </ac:graphicFrameMkLst>
        </pc:graphicFrameChg>
        <pc:graphicFrameChg chg="add del mod modGraphic">
          <ac:chgData name="Julia Disconzi" userId="e2f7d785b919d14b" providerId="LiveId" clId="{C4DD32B3-2D25-4D62-BC06-C8DFBA121DCA}" dt="2023-10-02T18:37:20.519" v="2273" actId="478"/>
          <ac:graphicFrameMkLst>
            <pc:docMk/>
            <pc:sldMk cId="4137770626" sldId="271"/>
            <ac:graphicFrameMk id="21" creationId="{286F2E3B-DC2E-C8C3-AFDA-56FC74D917CB}"/>
          </ac:graphicFrameMkLst>
        </pc:graphicFrameChg>
        <pc:picChg chg="add del mod">
          <ac:chgData name="Julia Disconzi" userId="e2f7d785b919d14b" providerId="LiveId" clId="{C4DD32B3-2D25-4D62-BC06-C8DFBA121DCA}" dt="2023-10-02T18:20:00.669" v="2232" actId="478"/>
          <ac:picMkLst>
            <pc:docMk/>
            <pc:sldMk cId="4137770626" sldId="271"/>
            <ac:picMk id="2" creationId="{AB6F1829-A820-6B17-1B96-E9AE80138625}"/>
          </ac:picMkLst>
        </pc:picChg>
      </pc:sldChg>
      <pc:sldChg chg="addSp delSp modSp new mod modTransition">
        <pc:chgData name="Julia Disconzi" userId="e2f7d785b919d14b" providerId="LiveId" clId="{C4DD32B3-2D25-4D62-BC06-C8DFBA121DCA}" dt="2023-10-03T08:09:05.181" v="3978" actId="732"/>
        <pc:sldMkLst>
          <pc:docMk/>
          <pc:sldMk cId="1809639751" sldId="272"/>
        </pc:sldMkLst>
        <pc:picChg chg="add mod">
          <ac:chgData name="Julia Disconzi" userId="e2f7d785b919d14b" providerId="LiveId" clId="{C4DD32B3-2D25-4D62-BC06-C8DFBA121DCA}" dt="2023-10-03T08:08:03.753" v="3976" actId="1035"/>
          <ac:picMkLst>
            <pc:docMk/>
            <pc:sldMk cId="1809639751" sldId="272"/>
            <ac:picMk id="2" creationId="{7B982035-9849-F0A2-4C9D-E6E885045D83}"/>
          </ac:picMkLst>
        </pc:picChg>
        <pc:picChg chg="add del mod">
          <ac:chgData name="Julia Disconzi" userId="e2f7d785b919d14b" providerId="LiveId" clId="{C4DD32B3-2D25-4D62-BC06-C8DFBA121DCA}" dt="2023-10-02T20:56:05.126" v="2711" actId="478"/>
          <ac:picMkLst>
            <pc:docMk/>
            <pc:sldMk cId="1809639751" sldId="272"/>
            <ac:picMk id="3" creationId="{9F2BC4BE-A54F-6896-C612-D271AC25BCB9}"/>
          </ac:picMkLst>
        </pc:picChg>
        <pc:picChg chg="add mod modCrop">
          <ac:chgData name="Julia Disconzi" userId="e2f7d785b919d14b" providerId="LiveId" clId="{C4DD32B3-2D25-4D62-BC06-C8DFBA121DCA}" dt="2023-10-02T21:03:00.429" v="2782"/>
          <ac:picMkLst>
            <pc:docMk/>
            <pc:sldMk cId="1809639751" sldId="272"/>
            <ac:picMk id="5" creationId="{46B2C049-7C8A-03FD-4B00-AC0881213C15}"/>
          </ac:picMkLst>
        </pc:picChg>
        <pc:picChg chg="add mod modCrop">
          <ac:chgData name="Julia Disconzi" userId="e2f7d785b919d14b" providerId="LiveId" clId="{C4DD32B3-2D25-4D62-BC06-C8DFBA121DCA}" dt="2023-10-03T08:09:05.181" v="3978" actId="732"/>
          <ac:picMkLst>
            <pc:docMk/>
            <pc:sldMk cId="1809639751" sldId="272"/>
            <ac:picMk id="6" creationId="{D5936E26-F4A1-8137-96BF-C8146F881C0E}"/>
          </ac:picMkLst>
        </pc:picChg>
        <pc:picChg chg="add del mod modCrop">
          <ac:chgData name="Julia Disconzi" userId="e2f7d785b919d14b" providerId="LiveId" clId="{C4DD32B3-2D25-4D62-BC06-C8DFBA121DCA}" dt="2023-10-02T21:01:02.972" v="2764" actId="478"/>
          <ac:picMkLst>
            <pc:docMk/>
            <pc:sldMk cId="1809639751" sldId="272"/>
            <ac:picMk id="7" creationId="{40134088-5246-F4A8-AF92-4F6347C0AFC3}"/>
          </ac:picMkLst>
        </pc:picChg>
        <pc:picChg chg="add del mod">
          <ac:chgData name="Julia Disconzi" userId="e2f7d785b919d14b" providerId="LiveId" clId="{C4DD32B3-2D25-4D62-BC06-C8DFBA121DCA}" dt="2023-10-02T21:01:07.308" v="2766" actId="478"/>
          <ac:picMkLst>
            <pc:docMk/>
            <pc:sldMk cId="1809639751" sldId="272"/>
            <ac:picMk id="8" creationId="{31BF14F4-BCC7-220A-765D-FDEC09E2735A}"/>
          </ac:picMkLst>
        </pc:picChg>
        <pc:picChg chg="add del mod modCrop">
          <ac:chgData name="Julia Disconzi" userId="e2f7d785b919d14b" providerId="LiveId" clId="{C4DD32B3-2D25-4D62-BC06-C8DFBA121DCA}" dt="2023-10-02T21:02:01.514" v="2771" actId="478"/>
          <ac:picMkLst>
            <pc:docMk/>
            <pc:sldMk cId="1809639751" sldId="272"/>
            <ac:picMk id="9" creationId="{4A6B5F38-6697-5AB0-9157-805EA7BA8799}"/>
          </ac:picMkLst>
        </pc:picChg>
        <pc:picChg chg="add mod">
          <ac:chgData name="Julia Disconzi" userId="e2f7d785b919d14b" providerId="LiveId" clId="{C4DD32B3-2D25-4D62-BC06-C8DFBA121DCA}" dt="2023-10-02T21:04:47.009" v="2804" actId="1076"/>
          <ac:picMkLst>
            <pc:docMk/>
            <pc:sldMk cId="1809639751" sldId="272"/>
            <ac:picMk id="11" creationId="{86BFCCB2-2703-8F14-0255-B91F4CC01251}"/>
          </ac:picMkLst>
        </pc:picChg>
      </pc:sldChg>
      <pc:sldChg chg="addSp modSp new mod modTransition">
        <pc:chgData name="Julia Disconzi" userId="e2f7d785b919d14b" providerId="LiveId" clId="{C4DD32B3-2D25-4D62-BC06-C8DFBA121DCA}" dt="2023-10-03T08:13:20.056" v="4011" actId="1076"/>
        <pc:sldMkLst>
          <pc:docMk/>
          <pc:sldMk cId="2274651828" sldId="273"/>
        </pc:sldMkLst>
        <pc:picChg chg="add mod">
          <ac:chgData name="Julia Disconzi" userId="e2f7d785b919d14b" providerId="LiveId" clId="{C4DD32B3-2D25-4D62-BC06-C8DFBA121DCA}" dt="2023-10-02T21:18:31.398" v="2851" actId="1036"/>
          <ac:picMkLst>
            <pc:docMk/>
            <pc:sldMk cId="2274651828" sldId="273"/>
            <ac:picMk id="2" creationId="{0F8A0FA0-97C4-52DD-3BB4-03C5D638156B}"/>
          </ac:picMkLst>
        </pc:picChg>
        <pc:picChg chg="add mod">
          <ac:chgData name="Julia Disconzi" userId="e2f7d785b919d14b" providerId="LiveId" clId="{C4DD32B3-2D25-4D62-BC06-C8DFBA121DCA}" dt="2023-10-03T07:50:08.730" v="3800" actId="1076"/>
          <ac:picMkLst>
            <pc:docMk/>
            <pc:sldMk cId="2274651828" sldId="273"/>
            <ac:picMk id="3" creationId="{4B5D4F00-93FF-20B2-E1BB-6C7770C34E51}"/>
          </ac:picMkLst>
        </pc:picChg>
        <pc:picChg chg="add mod">
          <ac:chgData name="Julia Disconzi" userId="e2f7d785b919d14b" providerId="LiveId" clId="{C4DD32B3-2D25-4D62-BC06-C8DFBA121DCA}" dt="2023-10-02T21:18:31.398" v="2851" actId="1036"/>
          <ac:picMkLst>
            <pc:docMk/>
            <pc:sldMk cId="2274651828" sldId="273"/>
            <ac:picMk id="4" creationId="{335EEC16-FA2B-C262-17DF-BF3467D52D87}"/>
          </ac:picMkLst>
        </pc:picChg>
        <pc:picChg chg="add mod">
          <ac:chgData name="Julia Disconzi" userId="e2f7d785b919d14b" providerId="LiveId" clId="{C4DD32B3-2D25-4D62-BC06-C8DFBA121DCA}" dt="2023-10-03T08:13:20.056" v="4011" actId="1076"/>
          <ac:picMkLst>
            <pc:docMk/>
            <pc:sldMk cId="2274651828" sldId="273"/>
            <ac:picMk id="5" creationId="{AB49F15F-A0B0-1843-22DA-9D23A8279AD4}"/>
          </ac:picMkLst>
        </pc:picChg>
        <pc:cxnChg chg="add mod">
          <ac:chgData name="Julia Disconzi" userId="e2f7d785b919d14b" providerId="LiveId" clId="{C4DD32B3-2D25-4D62-BC06-C8DFBA121DCA}" dt="2023-10-03T08:13:20.056" v="4011" actId="1076"/>
          <ac:cxnSpMkLst>
            <pc:docMk/>
            <pc:sldMk cId="2274651828" sldId="273"/>
            <ac:cxnSpMk id="6" creationId="{8893AF1A-9A89-F9C8-302A-7DC970DF186E}"/>
          </ac:cxnSpMkLst>
        </pc:cxnChg>
      </pc:sldChg>
      <pc:sldChg chg="addSp modSp new mod modTransition">
        <pc:chgData name="Julia Disconzi" userId="e2f7d785b919d14b" providerId="LiveId" clId="{C4DD32B3-2D25-4D62-BC06-C8DFBA121DCA}" dt="2023-10-03T08:14:00.564" v="4032" actId="1036"/>
        <pc:sldMkLst>
          <pc:docMk/>
          <pc:sldMk cId="1385179024" sldId="274"/>
        </pc:sldMkLst>
        <pc:picChg chg="add mod">
          <ac:chgData name="Julia Disconzi" userId="e2f7d785b919d14b" providerId="LiveId" clId="{C4DD32B3-2D25-4D62-BC06-C8DFBA121DCA}" dt="2023-10-02T21:25:29.398" v="2935" actId="1037"/>
          <ac:picMkLst>
            <pc:docMk/>
            <pc:sldMk cId="1385179024" sldId="274"/>
            <ac:picMk id="2" creationId="{0DC0EF1D-6A5D-5650-D192-A95FB92149DF}"/>
          </ac:picMkLst>
        </pc:picChg>
        <pc:picChg chg="add mod modCrop">
          <ac:chgData name="Julia Disconzi" userId="e2f7d785b919d14b" providerId="LiveId" clId="{C4DD32B3-2D25-4D62-BC06-C8DFBA121DCA}" dt="2023-10-03T07:52:24.947" v="3816" actId="1076"/>
          <ac:picMkLst>
            <pc:docMk/>
            <pc:sldMk cId="1385179024" sldId="274"/>
            <ac:picMk id="3" creationId="{0BFF11BA-3087-17A3-F7CB-9F49A41F623B}"/>
          </ac:picMkLst>
        </pc:picChg>
        <pc:picChg chg="add mod modCrop">
          <ac:chgData name="Julia Disconzi" userId="e2f7d785b919d14b" providerId="LiveId" clId="{C4DD32B3-2D25-4D62-BC06-C8DFBA121DCA}" dt="2023-10-03T07:51:27.007" v="3805" actId="732"/>
          <ac:picMkLst>
            <pc:docMk/>
            <pc:sldMk cId="1385179024" sldId="274"/>
            <ac:picMk id="4" creationId="{48D8EEDB-D51D-CF61-47CF-E15C07D6CE46}"/>
          </ac:picMkLst>
        </pc:picChg>
        <pc:cxnChg chg="add mod">
          <ac:chgData name="Julia Disconzi" userId="e2f7d785b919d14b" providerId="LiveId" clId="{C4DD32B3-2D25-4D62-BC06-C8DFBA121DCA}" dt="2023-10-03T07:52:22.761" v="3815" actId="14100"/>
          <ac:cxnSpMkLst>
            <pc:docMk/>
            <pc:sldMk cId="1385179024" sldId="274"/>
            <ac:cxnSpMk id="5" creationId="{776D235A-FD41-AC06-DDC4-C20936836467}"/>
          </ac:cxnSpMkLst>
        </pc:cxnChg>
        <pc:cxnChg chg="add mod">
          <ac:chgData name="Julia Disconzi" userId="e2f7d785b919d14b" providerId="LiveId" clId="{C4DD32B3-2D25-4D62-BC06-C8DFBA121DCA}" dt="2023-10-03T08:14:00.564" v="4032" actId="1036"/>
          <ac:cxnSpMkLst>
            <pc:docMk/>
            <pc:sldMk cId="1385179024" sldId="274"/>
            <ac:cxnSpMk id="8" creationId="{5263D7B4-3794-010E-468B-78C6D8483514}"/>
          </ac:cxnSpMkLst>
        </pc:cxnChg>
        <pc:cxnChg chg="add mod">
          <ac:chgData name="Julia Disconzi" userId="e2f7d785b919d14b" providerId="LiveId" clId="{C4DD32B3-2D25-4D62-BC06-C8DFBA121DCA}" dt="2023-10-03T08:14:00.564" v="4032" actId="1036"/>
          <ac:cxnSpMkLst>
            <pc:docMk/>
            <pc:sldMk cId="1385179024" sldId="274"/>
            <ac:cxnSpMk id="9" creationId="{8060B96C-9FB2-41E7-76B2-0182D43E769F}"/>
          </ac:cxnSpMkLst>
        </pc:cxnChg>
      </pc:sldChg>
      <pc:sldChg chg="addSp delSp modSp new mod modTransition">
        <pc:chgData name="Julia Disconzi" userId="e2f7d785b919d14b" providerId="LiveId" clId="{C4DD32B3-2D25-4D62-BC06-C8DFBA121DCA}" dt="2023-10-03T07:57:09.672" v="3859" actId="1038"/>
        <pc:sldMkLst>
          <pc:docMk/>
          <pc:sldMk cId="2609884290" sldId="275"/>
        </pc:sldMkLst>
        <pc:picChg chg="add del mod">
          <ac:chgData name="Julia Disconzi" userId="e2f7d785b919d14b" providerId="LiveId" clId="{C4DD32B3-2D25-4D62-BC06-C8DFBA121DCA}" dt="2023-10-03T07:52:45.202" v="3820"/>
          <ac:picMkLst>
            <pc:docMk/>
            <pc:sldMk cId="2609884290" sldId="275"/>
            <ac:picMk id="2" creationId="{ECA5920A-CA74-DF01-806B-925F582E4833}"/>
          </ac:picMkLst>
        </pc:picChg>
        <pc:picChg chg="add del mod">
          <ac:chgData name="Julia Disconzi" userId="e2f7d785b919d14b" providerId="LiveId" clId="{C4DD32B3-2D25-4D62-BC06-C8DFBA121DCA}" dt="2023-10-03T07:53:22.904" v="3832" actId="478"/>
          <ac:picMkLst>
            <pc:docMk/>
            <pc:sldMk cId="2609884290" sldId="275"/>
            <ac:picMk id="3" creationId="{45C7D520-B844-AB5D-91AA-A5233361C0AA}"/>
          </ac:picMkLst>
        </pc:picChg>
        <pc:picChg chg="add del mod">
          <ac:chgData name="Julia Disconzi" userId="e2f7d785b919d14b" providerId="LiveId" clId="{C4DD32B3-2D25-4D62-BC06-C8DFBA121DCA}" dt="2023-10-02T21:28:54.684" v="2938" actId="478"/>
          <ac:picMkLst>
            <pc:docMk/>
            <pc:sldMk cId="2609884290" sldId="275"/>
            <ac:picMk id="3" creationId="{F73AF30A-8227-29B2-7387-12F138410133}"/>
          </ac:picMkLst>
        </pc:picChg>
        <pc:picChg chg="add del mod">
          <ac:chgData name="Julia Disconzi" userId="e2f7d785b919d14b" providerId="LiveId" clId="{C4DD32B3-2D25-4D62-BC06-C8DFBA121DCA}" dt="2023-10-03T07:53:19.887" v="3830" actId="478"/>
          <ac:picMkLst>
            <pc:docMk/>
            <pc:sldMk cId="2609884290" sldId="275"/>
            <ac:picMk id="4" creationId="{7D7191A6-F01A-D7DD-B3BD-6FE103696BF0}"/>
          </ac:picMkLst>
        </pc:picChg>
        <pc:picChg chg="add mod">
          <ac:chgData name="Julia Disconzi" userId="e2f7d785b919d14b" providerId="LiveId" clId="{C4DD32B3-2D25-4D62-BC06-C8DFBA121DCA}" dt="2023-10-03T07:53:42.010" v="3834" actId="1076"/>
          <ac:picMkLst>
            <pc:docMk/>
            <pc:sldMk cId="2609884290" sldId="275"/>
            <ac:picMk id="5" creationId="{7213C448-6DEE-2D33-F1BA-442E7411AE95}"/>
          </ac:picMkLst>
        </pc:picChg>
        <pc:picChg chg="add del mod">
          <ac:chgData name="Julia Disconzi" userId="e2f7d785b919d14b" providerId="LiveId" clId="{C4DD32B3-2D25-4D62-BC06-C8DFBA121DCA}" dt="2023-10-02T21:54:58.420" v="3136" actId="478"/>
          <ac:picMkLst>
            <pc:docMk/>
            <pc:sldMk cId="2609884290" sldId="275"/>
            <ac:picMk id="5" creationId="{F5806448-6A98-CC55-F398-12F12B51DADE}"/>
          </ac:picMkLst>
        </pc:picChg>
        <pc:picChg chg="add mod modCrop">
          <ac:chgData name="Julia Disconzi" userId="e2f7d785b919d14b" providerId="LiveId" clId="{C4DD32B3-2D25-4D62-BC06-C8DFBA121DCA}" dt="2023-10-03T07:56:45.614" v="3844" actId="732"/>
          <ac:picMkLst>
            <pc:docMk/>
            <pc:sldMk cId="2609884290" sldId="275"/>
            <ac:picMk id="6" creationId="{46A36715-8414-3A4F-A09D-7F849394910D}"/>
          </ac:picMkLst>
        </pc:picChg>
        <pc:picChg chg="add del mod">
          <ac:chgData name="Julia Disconzi" userId="e2f7d785b919d14b" providerId="LiveId" clId="{C4DD32B3-2D25-4D62-BC06-C8DFBA121DCA}" dt="2023-10-02T21:50:47.603" v="3073" actId="478"/>
          <ac:picMkLst>
            <pc:docMk/>
            <pc:sldMk cId="2609884290" sldId="275"/>
            <ac:picMk id="7" creationId="{9B1C2B2E-AB37-5964-6020-7F94D4175B02}"/>
          </ac:picMkLst>
        </pc:picChg>
        <pc:picChg chg="add del mod">
          <ac:chgData name="Julia Disconzi" userId="e2f7d785b919d14b" providerId="LiveId" clId="{C4DD32B3-2D25-4D62-BC06-C8DFBA121DCA}" dt="2023-10-03T07:55:23.587" v="3840" actId="478"/>
          <ac:picMkLst>
            <pc:docMk/>
            <pc:sldMk cId="2609884290" sldId="275"/>
            <ac:picMk id="8" creationId="{D7F2D668-AB31-C724-ED9A-0CEC7B36FA8C}"/>
          </ac:picMkLst>
        </pc:picChg>
        <pc:picChg chg="add del mod">
          <ac:chgData name="Julia Disconzi" userId="e2f7d785b919d14b" providerId="LiveId" clId="{C4DD32B3-2D25-4D62-BC06-C8DFBA121DCA}" dt="2023-10-03T07:52:48.168" v="3822" actId="478"/>
          <ac:picMkLst>
            <pc:docMk/>
            <pc:sldMk cId="2609884290" sldId="275"/>
            <ac:picMk id="9" creationId="{F4325AA9-561F-70D5-9B81-22173FCD785E}"/>
          </ac:picMkLst>
        </pc:picChg>
        <pc:picChg chg="add del mod modCrop">
          <ac:chgData name="Julia Disconzi" userId="e2f7d785b919d14b" providerId="LiveId" clId="{C4DD32B3-2D25-4D62-BC06-C8DFBA121DCA}" dt="2023-10-03T07:53:05.769" v="3825" actId="478"/>
          <ac:picMkLst>
            <pc:docMk/>
            <pc:sldMk cId="2609884290" sldId="275"/>
            <ac:picMk id="10" creationId="{59EB95A5-D5CB-0CC3-D606-511D96CA3508}"/>
          </ac:picMkLst>
        </pc:picChg>
        <pc:picChg chg="add mod">
          <ac:chgData name="Julia Disconzi" userId="e2f7d785b919d14b" providerId="LiveId" clId="{C4DD32B3-2D25-4D62-BC06-C8DFBA121DCA}" dt="2023-10-03T07:57:09.672" v="3859" actId="1038"/>
          <ac:picMkLst>
            <pc:docMk/>
            <pc:sldMk cId="2609884290" sldId="275"/>
            <ac:picMk id="11" creationId="{71387FB8-0B90-4BDA-30F3-BFE53E209AF2}"/>
          </ac:picMkLst>
        </pc:picChg>
        <pc:cxnChg chg="add mod">
          <ac:chgData name="Julia Disconzi" userId="e2f7d785b919d14b" providerId="LiveId" clId="{C4DD32B3-2D25-4D62-BC06-C8DFBA121DCA}" dt="2023-10-03T07:53:42.010" v="3834" actId="1076"/>
          <ac:cxnSpMkLst>
            <pc:docMk/>
            <pc:sldMk cId="2609884290" sldId="275"/>
            <ac:cxnSpMk id="7" creationId="{1F5918C6-B06B-BF14-757F-A16D39DA66B5}"/>
          </ac:cxnSpMkLst>
        </pc:cxnChg>
        <pc:cxnChg chg="add mod">
          <ac:chgData name="Julia Disconzi" userId="e2f7d785b919d14b" providerId="LiveId" clId="{C4DD32B3-2D25-4D62-BC06-C8DFBA121DCA}" dt="2023-10-03T07:57:06.843" v="3848" actId="1076"/>
          <ac:cxnSpMkLst>
            <pc:docMk/>
            <pc:sldMk cId="2609884290" sldId="275"/>
            <ac:cxnSpMk id="12" creationId="{11714310-7EC0-C2C1-512B-608F9257A564}"/>
          </ac:cxnSpMkLst>
        </pc:cxnChg>
      </pc:sldChg>
      <pc:sldChg chg="addSp delSp modSp new mod modTransition">
        <pc:chgData name="Julia Disconzi" userId="e2f7d785b919d14b" providerId="LiveId" clId="{C4DD32B3-2D25-4D62-BC06-C8DFBA121DCA}" dt="2023-10-03T07:59:44.884" v="3891" actId="1036"/>
        <pc:sldMkLst>
          <pc:docMk/>
          <pc:sldMk cId="2549789169" sldId="276"/>
        </pc:sldMkLst>
        <pc:picChg chg="add del mod modCrop">
          <ac:chgData name="Julia Disconzi" userId="e2f7d785b919d14b" providerId="LiveId" clId="{C4DD32B3-2D25-4D62-BC06-C8DFBA121DCA}" dt="2023-10-03T07:57:29.118" v="3862" actId="478"/>
          <ac:picMkLst>
            <pc:docMk/>
            <pc:sldMk cId="2549789169" sldId="276"/>
            <ac:picMk id="3" creationId="{EDDA147B-81C6-1458-80F4-B41C50C10167}"/>
          </ac:picMkLst>
        </pc:picChg>
        <pc:picChg chg="add del mod">
          <ac:chgData name="Julia Disconzi" userId="e2f7d785b919d14b" providerId="LiveId" clId="{C4DD32B3-2D25-4D62-BC06-C8DFBA121DCA}" dt="2023-10-03T07:57:29.118" v="3862" actId="478"/>
          <ac:picMkLst>
            <pc:docMk/>
            <pc:sldMk cId="2549789169" sldId="276"/>
            <ac:picMk id="4" creationId="{A4405AE1-E691-F948-54C5-D379A6AC5ED5}"/>
          </ac:picMkLst>
        </pc:picChg>
        <pc:picChg chg="add mod">
          <ac:chgData name="Julia Disconzi" userId="e2f7d785b919d14b" providerId="LiveId" clId="{C4DD32B3-2D25-4D62-BC06-C8DFBA121DCA}" dt="2023-10-03T07:57:50.827" v="3870" actId="1036"/>
          <ac:picMkLst>
            <pc:docMk/>
            <pc:sldMk cId="2549789169" sldId="276"/>
            <ac:picMk id="6" creationId="{25DED3B5-39F8-6886-3D71-17E60C54FDE0}"/>
          </ac:picMkLst>
        </pc:picChg>
        <pc:picChg chg="add mod">
          <ac:chgData name="Julia Disconzi" userId="e2f7d785b919d14b" providerId="LiveId" clId="{C4DD32B3-2D25-4D62-BC06-C8DFBA121DCA}" dt="2023-10-03T07:57:50.827" v="3870" actId="1036"/>
          <ac:picMkLst>
            <pc:docMk/>
            <pc:sldMk cId="2549789169" sldId="276"/>
            <ac:picMk id="7" creationId="{BFFA1C81-D8F6-218D-0D86-71477F76BC2D}"/>
          </ac:picMkLst>
        </pc:picChg>
        <pc:cxnChg chg="add del mod">
          <ac:chgData name="Julia Disconzi" userId="e2f7d785b919d14b" providerId="LiveId" clId="{C4DD32B3-2D25-4D62-BC06-C8DFBA121DCA}" dt="2023-10-03T07:57:29.118" v="3862" actId="478"/>
          <ac:cxnSpMkLst>
            <pc:docMk/>
            <pc:sldMk cId="2549789169" sldId="276"/>
            <ac:cxnSpMk id="5" creationId="{6E769AB5-41B6-CBD8-E7AD-DCA48E9516E0}"/>
          </ac:cxnSpMkLst>
        </pc:cxnChg>
        <pc:cxnChg chg="add mod">
          <ac:chgData name="Julia Disconzi" userId="e2f7d785b919d14b" providerId="LiveId" clId="{C4DD32B3-2D25-4D62-BC06-C8DFBA121DCA}" dt="2023-10-03T07:58:34.034" v="3872" actId="1076"/>
          <ac:cxnSpMkLst>
            <pc:docMk/>
            <pc:sldMk cId="2549789169" sldId="276"/>
            <ac:cxnSpMk id="8" creationId="{B7520B03-EF92-9D3E-FC90-5887EA76A595}"/>
          </ac:cxnSpMkLst>
        </pc:cxnChg>
        <pc:cxnChg chg="add del mod">
          <ac:chgData name="Julia Disconzi" userId="e2f7d785b919d14b" providerId="LiveId" clId="{C4DD32B3-2D25-4D62-BC06-C8DFBA121DCA}" dt="2023-10-03T07:58:49.474" v="3877" actId="478"/>
          <ac:cxnSpMkLst>
            <pc:docMk/>
            <pc:sldMk cId="2549789169" sldId="276"/>
            <ac:cxnSpMk id="9" creationId="{63107B50-9274-B9E6-F7F5-8B65AF3C4825}"/>
          </ac:cxnSpMkLst>
        </pc:cxnChg>
        <pc:cxnChg chg="add mod">
          <ac:chgData name="Julia Disconzi" userId="e2f7d785b919d14b" providerId="LiveId" clId="{C4DD32B3-2D25-4D62-BC06-C8DFBA121DCA}" dt="2023-10-03T07:59:44.884" v="3891" actId="1036"/>
          <ac:cxnSpMkLst>
            <pc:docMk/>
            <pc:sldMk cId="2549789169" sldId="276"/>
            <ac:cxnSpMk id="11" creationId="{50E845E2-CCF7-3362-B4F6-81651BF39F3F}"/>
          </ac:cxnSpMkLst>
        </pc:cxnChg>
        <pc:cxnChg chg="add mod">
          <ac:chgData name="Julia Disconzi" userId="e2f7d785b919d14b" providerId="LiveId" clId="{C4DD32B3-2D25-4D62-BC06-C8DFBA121DCA}" dt="2023-10-03T07:59:35.719" v="3888" actId="14100"/>
          <ac:cxnSpMkLst>
            <pc:docMk/>
            <pc:sldMk cId="2549789169" sldId="276"/>
            <ac:cxnSpMk id="12" creationId="{259E4DF5-8FE6-3995-A319-27C90897BB05}"/>
          </ac:cxnSpMkLst>
        </pc:cxnChg>
      </pc:sldChg>
      <pc:sldChg chg="addSp delSp modSp new mod modTransition">
        <pc:chgData name="Julia Disconzi" userId="e2f7d785b919d14b" providerId="LiveId" clId="{C4DD32B3-2D25-4D62-BC06-C8DFBA121DCA}" dt="2023-10-03T08:00:39.989" v="3893"/>
        <pc:sldMkLst>
          <pc:docMk/>
          <pc:sldMk cId="1533055631" sldId="277"/>
        </pc:sldMkLst>
        <pc:picChg chg="add del mod">
          <ac:chgData name="Julia Disconzi" userId="e2f7d785b919d14b" providerId="LiveId" clId="{C4DD32B3-2D25-4D62-BC06-C8DFBA121DCA}" dt="2023-10-03T07:06:43.800" v="3202" actId="478"/>
          <ac:picMkLst>
            <pc:docMk/>
            <pc:sldMk cId="1533055631" sldId="277"/>
            <ac:picMk id="3" creationId="{3D73D915-5948-2181-B4C1-DC33B53909FF}"/>
          </ac:picMkLst>
        </pc:picChg>
        <pc:picChg chg="add del mod">
          <ac:chgData name="Julia Disconzi" userId="e2f7d785b919d14b" providerId="LiveId" clId="{C4DD32B3-2D25-4D62-BC06-C8DFBA121DCA}" dt="2023-10-03T07:09:56.868" v="3243" actId="478"/>
          <ac:picMkLst>
            <pc:docMk/>
            <pc:sldMk cId="1533055631" sldId="277"/>
            <ac:picMk id="5" creationId="{E511DCF2-0B5C-A112-F73B-5F17DA55CF4A}"/>
          </ac:picMkLst>
        </pc:picChg>
        <pc:picChg chg="add del mod">
          <ac:chgData name="Julia Disconzi" userId="e2f7d785b919d14b" providerId="LiveId" clId="{C4DD32B3-2D25-4D62-BC06-C8DFBA121DCA}" dt="2023-10-03T07:13:07.166" v="3254" actId="478"/>
          <ac:picMkLst>
            <pc:docMk/>
            <pc:sldMk cId="1533055631" sldId="277"/>
            <ac:picMk id="6" creationId="{0F1A059D-A791-4905-23BB-618E2FB737AE}"/>
          </ac:picMkLst>
        </pc:picChg>
        <pc:picChg chg="add del mod">
          <ac:chgData name="Julia Disconzi" userId="e2f7d785b919d14b" providerId="LiveId" clId="{C4DD32B3-2D25-4D62-BC06-C8DFBA121DCA}" dt="2023-10-03T08:00:30.167" v="3892" actId="478"/>
          <ac:picMkLst>
            <pc:docMk/>
            <pc:sldMk cId="1533055631" sldId="277"/>
            <ac:picMk id="7" creationId="{0359CCD3-957D-CBEC-E0D8-827014B354B1}"/>
          </ac:picMkLst>
        </pc:picChg>
        <pc:picChg chg="add del mod modCrop">
          <ac:chgData name="Julia Disconzi" userId="e2f7d785b919d14b" providerId="LiveId" clId="{C4DD32B3-2D25-4D62-BC06-C8DFBA121DCA}" dt="2023-10-03T07:14:03.773" v="3262" actId="478"/>
          <ac:picMkLst>
            <pc:docMk/>
            <pc:sldMk cId="1533055631" sldId="277"/>
            <ac:picMk id="8" creationId="{09C4A83A-321A-E3C5-81F6-069A9B275F18}"/>
          </ac:picMkLst>
        </pc:picChg>
        <pc:picChg chg="add mod modCrop">
          <ac:chgData name="Julia Disconzi" userId="e2f7d785b919d14b" providerId="LiveId" clId="{C4DD32B3-2D25-4D62-BC06-C8DFBA121DCA}" dt="2023-10-03T07:14:22.344" v="3265" actId="732"/>
          <ac:picMkLst>
            <pc:docMk/>
            <pc:sldMk cId="1533055631" sldId="277"/>
            <ac:picMk id="9" creationId="{3443860D-0FC3-CAB8-5FE9-DFB3E6487468}"/>
          </ac:picMkLst>
        </pc:picChg>
        <pc:picChg chg="add mod modCrop">
          <ac:chgData name="Julia Disconzi" userId="e2f7d785b919d14b" providerId="LiveId" clId="{C4DD32B3-2D25-4D62-BC06-C8DFBA121DCA}" dt="2023-10-03T07:15:03.900" v="3280" actId="1035"/>
          <ac:picMkLst>
            <pc:docMk/>
            <pc:sldMk cId="1533055631" sldId="277"/>
            <ac:picMk id="10" creationId="{01B5AD3C-43B2-57F5-34E9-AB9336CEC9FC}"/>
          </ac:picMkLst>
        </pc:picChg>
        <pc:cxnChg chg="add mod">
          <ac:chgData name="Julia Disconzi" userId="e2f7d785b919d14b" providerId="LiveId" clId="{C4DD32B3-2D25-4D62-BC06-C8DFBA121DCA}" dt="2023-10-03T07:15:53.581" v="3290" actId="14100"/>
          <ac:cxnSpMkLst>
            <pc:docMk/>
            <pc:sldMk cId="1533055631" sldId="277"/>
            <ac:cxnSpMk id="12" creationId="{4E582FE9-7F0B-577E-302A-368DC777C23C}"/>
          </ac:cxnSpMkLst>
        </pc:cxnChg>
      </pc:sldChg>
      <pc:sldChg chg="addSp delSp modSp new mod modTransition">
        <pc:chgData name="Julia Disconzi" userId="e2f7d785b919d14b" providerId="LiveId" clId="{C4DD32B3-2D25-4D62-BC06-C8DFBA121DCA}" dt="2023-10-03T08:02:03.014" v="3896"/>
        <pc:sldMkLst>
          <pc:docMk/>
          <pc:sldMk cId="4174113171" sldId="278"/>
        </pc:sldMkLst>
        <pc:grpChg chg="add mod">
          <ac:chgData name="Julia Disconzi" userId="e2f7d785b919d14b" providerId="LiveId" clId="{C4DD32B3-2D25-4D62-BC06-C8DFBA121DCA}" dt="2023-10-03T07:24:46.084" v="3404" actId="1035"/>
          <ac:grpSpMkLst>
            <pc:docMk/>
            <pc:sldMk cId="4174113171" sldId="278"/>
            <ac:grpSpMk id="27" creationId="{2AA7B9DD-A6E4-5644-2A4C-2C1DBD605AB4}"/>
          </ac:grpSpMkLst>
        </pc:grpChg>
        <pc:picChg chg="add mod">
          <ac:chgData name="Julia Disconzi" userId="e2f7d785b919d14b" providerId="LiveId" clId="{C4DD32B3-2D25-4D62-BC06-C8DFBA121DCA}" dt="2023-10-03T07:25:18.798" v="3419" actId="1038"/>
          <ac:picMkLst>
            <pc:docMk/>
            <pc:sldMk cId="4174113171" sldId="278"/>
            <ac:picMk id="3" creationId="{6D6238BF-6205-BB93-4B21-74C09F4576BD}"/>
          </ac:picMkLst>
        </pc:picChg>
        <pc:picChg chg="add del mod">
          <ac:chgData name="Julia Disconzi" userId="e2f7d785b919d14b" providerId="LiveId" clId="{C4DD32B3-2D25-4D62-BC06-C8DFBA121DCA}" dt="2023-10-03T07:22:59.083" v="3377" actId="478"/>
          <ac:picMkLst>
            <pc:docMk/>
            <pc:sldMk cId="4174113171" sldId="278"/>
            <ac:picMk id="5" creationId="{7CD797B2-88E8-070C-EDC9-992D352976FC}"/>
          </ac:picMkLst>
        </pc:picChg>
        <pc:picChg chg="add mod">
          <ac:chgData name="Julia Disconzi" userId="e2f7d785b919d14b" providerId="LiveId" clId="{C4DD32B3-2D25-4D62-BC06-C8DFBA121DCA}" dt="2023-10-03T07:29:36.568" v="3490" actId="1076"/>
          <ac:picMkLst>
            <pc:docMk/>
            <pc:sldMk cId="4174113171" sldId="278"/>
            <ac:picMk id="28" creationId="{509A9CA6-7278-D641-0CD2-6DE7D4FB9D3A}"/>
          </ac:picMkLst>
        </pc:picChg>
        <pc:cxnChg chg="add del">
          <ac:chgData name="Julia Disconzi" userId="e2f7d785b919d14b" providerId="LiveId" clId="{C4DD32B3-2D25-4D62-BC06-C8DFBA121DCA}" dt="2023-10-03T07:20:41.264" v="3345" actId="478"/>
          <ac:cxnSpMkLst>
            <pc:docMk/>
            <pc:sldMk cId="4174113171" sldId="278"/>
            <ac:cxnSpMk id="7" creationId="{76B1134E-197E-04F1-BF8F-0DA931B92141}"/>
          </ac:cxnSpMkLst>
        </pc:cxnChg>
        <pc:cxnChg chg="add mod">
          <ac:chgData name="Julia Disconzi" userId="e2f7d785b919d14b" providerId="LiveId" clId="{C4DD32B3-2D25-4D62-BC06-C8DFBA121DCA}" dt="2023-10-03T07:23:19.698" v="3380" actId="1582"/>
          <ac:cxnSpMkLst>
            <pc:docMk/>
            <pc:sldMk cId="4174113171" sldId="278"/>
            <ac:cxnSpMk id="9" creationId="{E1CCD790-EF0F-849A-65D6-D7B110A892AC}"/>
          </ac:cxnSpMkLst>
        </pc:cxnChg>
        <pc:cxnChg chg="add mod">
          <ac:chgData name="Julia Disconzi" userId="e2f7d785b919d14b" providerId="LiveId" clId="{C4DD32B3-2D25-4D62-BC06-C8DFBA121DCA}" dt="2023-10-03T07:23:19.698" v="3380" actId="1582"/>
          <ac:cxnSpMkLst>
            <pc:docMk/>
            <pc:sldMk cId="4174113171" sldId="278"/>
            <ac:cxnSpMk id="10" creationId="{E43A9DCF-23DA-802A-7582-359181046011}"/>
          </ac:cxnSpMkLst>
        </pc:cxnChg>
        <pc:cxnChg chg="add mod">
          <ac:chgData name="Julia Disconzi" userId="e2f7d785b919d14b" providerId="LiveId" clId="{C4DD32B3-2D25-4D62-BC06-C8DFBA121DCA}" dt="2023-10-03T07:23:19.698" v="3380" actId="1582"/>
          <ac:cxnSpMkLst>
            <pc:docMk/>
            <pc:sldMk cId="4174113171" sldId="278"/>
            <ac:cxnSpMk id="13" creationId="{3A798E76-987F-0B55-CB65-21574CF60812}"/>
          </ac:cxnSpMkLst>
        </pc:cxnChg>
        <pc:cxnChg chg="add mod">
          <ac:chgData name="Julia Disconzi" userId="e2f7d785b919d14b" providerId="LiveId" clId="{C4DD32B3-2D25-4D62-BC06-C8DFBA121DCA}" dt="2023-10-03T07:23:19.698" v="3380" actId="1582"/>
          <ac:cxnSpMkLst>
            <pc:docMk/>
            <pc:sldMk cId="4174113171" sldId="278"/>
            <ac:cxnSpMk id="15" creationId="{CC9F5A24-653A-B3BF-8E21-458B5DC2DD3F}"/>
          </ac:cxnSpMkLst>
        </pc:cxnChg>
        <pc:cxnChg chg="add mod">
          <ac:chgData name="Julia Disconzi" userId="e2f7d785b919d14b" providerId="LiveId" clId="{C4DD32B3-2D25-4D62-BC06-C8DFBA121DCA}" dt="2023-10-03T07:23:19.698" v="3380" actId="1582"/>
          <ac:cxnSpMkLst>
            <pc:docMk/>
            <pc:sldMk cId="4174113171" sldId="278"/>
            <ac:cxnSpMk id="17" creationId="{BEF36142-E752-EF22-D65D-D860CE2AB24B}"/>
          </ac:cxnSpMkLst>
        </pc:cxnChg>
        <pc:cxnChg chg="add mod">
          <ac:chgData name="Julia Disconzi" userId="e2f7d785b919d14b" providerId="LiveId" clId="{C4DD32B3-2D25-4D62-BC06-C8DFBA121DCA}" dt="2023-10-03T07:23:19.698" v="3380" actId="1582"/>
          <ac:cxnSpMkLst>
            <pc:docMk/>
            <pc:sldMk cId="4174113171" sldId="278"/>
            <ac:cxnSpMk id="19" creationId="{11736346-0179-BC75-7428-2BA7F02EAC40}"/>
          </ac:cxnSpMkLst>
        </pc:cxnChg>
        <pc:cxnChg chg="add mod">
          <ac:chgData name="Julia Disconzi" userId="e2f7d785b919d14b" providerId="LiveId" clId="{C4DD32B3-2D25-4D62-BC06-C8DFBA121DCA}" dt="2023-10-03T07:23:19.698" v="3380" actId="1582"/>
          <ac:cxnSpMkLst>
            <pc:docMk/>
            <pc:sldMk cId="4174113171" sldId="278"/>
            <ac:cxnSpMk id="24" creationId="{757EC224-1753-3DF0-053C-279043FB7B42}"/>
          </ac:cxnSpMkLst>
        </pc:cxnChg>
      </pc:sldChg>
      <pc:sldChg chg="addSp delSp modSp new mod modTransition">
        <pc:chgData name="Julia Disconzi" userId="e2f7d785b919d14b" providerId="LiveId" clId="{C4DD32B3-2D25-4D62-BC06-C8DFBA121DCA}" dt="2023-10-03T08:02:08.335" v="3897"/>
        <pc:sldMkLst>
          <pc:docMk/>
          <pc:sldMk cId="1083722033" sldId="279"/>
        </pc:sldMkLst>
        <pc:grpChg chg="add mod">
          <ac:chgData name="Julia Disconzi" userId="e2f7d785b919d14b" providerId="LiveId" clId="{C4DD32B3-2D25-4D62-BC06-C8DFBA121DCA}" dt="2023-10-03T07:29:50.432" v="3492" actId="1076"/>
          <ac:grpSpMkLst>
            <pc:docMk/>
            <pc:sldMk cId="1083722033" sldId="279"/>
            <ac:grpSpMk id="5" creationId="{67B41552-8C37-50DD-8228-9F0B00631A0E}"/>
          </ac:grpSpMkLst>
        </pc:grpChg>
        <pc:picChg chg="add del mod modCrop">
          <ac:chgData name="Julia Disconzi" userId="e2f7d785b919d14b" providerId="LiveId" clId="{C4DD32B3-2D25-4D62-BC06-C8DFBA121DCA}" dt="2023-10-03T07:29:29.471" v="3488" actId="21"/>
          <ac:picMkLst>
            <pc:docMk/>
            <pc:sldMk cId="1083722033" sldId="279"/>
            <ac:picMk id="3" creationId="{6C198B6A-E128-1D65-0E33-F4E4B7C5AE46}"/>
          </ac:picMkLst>
        </pc:picChg>
        <pc:picChg chg="add mod">
          <ac:chgData name="Julia Disconzi" userId="e2f7d785b919d14b" providerId="LiveId" clId="{C4DD32B3-2D25-4D62-BC06-C8DFBA121DCA}" dt="2023-10-03T07:29:50.432" v="3492" actId="1076"/>
          <ac:picMkLst>
            <pc:docMk/>
            <pc:sldMk cId="1083722033" sldId="279"/>
            <ac:picMk id="4" creationId="{D7892855-4871-9C44-EB93-E4E02F578058}"/>
          </ac:picMkLst>
        </pc:picChg>
        <pc:picChg chg="add mod">
          <ac:chgData name="Julia Disconzi" userId="e2f7d785b919d14b" providerId="LiveId" clId="{C4DD32B3-2D25-4D62-BC06-C8DFBA121DCA}" dt="2023-10-03T07:29:50.432" v="3492" actId="1076"/>
          <ac:picMkLst>
            <pc:docMk/>
            <pc:sldMk cId="1083722033" sldId="279"/>
            <ac:picMk id="13" creationId="{9E82A018-5165-B2D1-7C24-F161BE9A75A0}"/>
          </ac:picMkLst>
        </pc:picChg>
        <pc:picChg chg="add del mod">
          <ac:chgData name="Julia Disconzi" userId="e2f7d785b919d14b" providerId="LiveId" clId="{C4DD32B3-2D25-4D62-BC06-C8DFBA121DCA}" dt="2023-10-03T07:30:14.499" v="3494" actId="478"/>
          <ac:picMkLst>
            <pc:docMk/>
            <pc:sldMk cId="1083722033" sldId="279"/>
            <ac:picMk id="15" creationId="{D7A5A963-448A-CA44-6537-41A8F6EBB50B}"/>
          </ac:picMkLst>
        </pc:picChg>
        <pc:cxnChg chg="mod">
          <ac:chgData name="Julia Disconzi" userId="e2f7d785b919d14b" providerId="LiveId" clId="{C4DD32B3-2D25-4D62-BC06-C8DFBA121DCA}" dt="2023-10-03T07:29:43.804" v="3491"/>
          <ac:cxnSpMkLst>
            <pc:docMk/>
            <pc:sldMk cId="1083722033" sldId="279"/>
            <ac:cxnSpMk id="6" creationId="{FBBD1A0F-E17B-693B-0463-EF0BEBAC6BB1}"/>
          </ac:cxnSpMkLst>
        </pc:cxnChg>
        <pc:cxnChg chg="mod">
          <ac:chgData name="Julia Disconzi" userId="e2f7d785b919d14b" providerId="LiveId" clId="{C4DD32B3-2D25-4D62-BC06-C8DFBA121DCA}" dt="2023-10-03T07:29:43.804" v="3491"/>
          <ac:cxnSpMkLst>
            <pc:docMk/>
            <pc:sldMk cId="1083722033" sldId="279"/>
            <ac:cxnSpMk id="7" creationId="{24C85A83-23DD-9ECC-C540-70C3B64EFD56}"/>
          </ac:cxnSpMkLst>
        </pc:cxnChg>
        <pc:cxnChg chg="mod">
          <ac:chgData name="Julia Disconzi" userId="e2f7d785b919d14b" providerId="LiveId" clId="{C4DD32B3-2D25-4D62-BC06-C8DFBA121DCA}" dt="2023-10-03T07:29:43.804" v="3491"/>
          <ac:cxnSpMkLst>
            <pc:docMk/>
            <pc:sldMk cId="1083722033" sldId="279"/>
            <ac:cxnSpMk id="8" creationId="{1DB48DF5-4FA0-902C-DB0D-2384082EAE09}"/>
          </ac:cxnSpMkLst>
        </pc:cxnChg>
        <pc:cxnChg chg="mod">
          <ac:chgData name="Julia Disconzi" userId="e2f7d785b919d14b" providerId="LiveId" clId="{C4DD32B3-2D25-4D62-BC06-C8DFBA121DCA}" dt="2023-10-03T07:29:43.804" v="3491"/>
          <ac:cxnSpMkLst>
            <pc:docMk/>
            <pc:sldMk cId="1083722033" sldId="279"/>
            <ac:cxnSpMk id="9" creationId="{865945A6-2C08-6A77-DA8A-033C049B4810}"/>
          </ac:cxnSpMkLst>
        </pc:cxnChg>
        <pc:cxnChg chg="mod">
          <ac:chgData name="Julia Disconzi" userId="e2f7d785b919d14b" providerId="LiveId" clId="{C4DD32B3-2D25-4D62-BC06-C8DFBA121DCA}" dt="2023-10-03T07:29:43.804" v="3491"/>
          <ac:cxnSpMkLst>
            <pc:docMk/>
            <pc:sldMk cId="1083722033" sldId="279"/>
            <ac:cxnSpMk id="10" creationId="{B2234888-8C9B-C2E8-98E1-558E7B9B2682}"/>
          </ac:cxnSpMkLst>
        </pc:cxnChg>
        <pc:cxnChg chg="mod">
          <ac:chgData name="Julia Disconzi" userId="e2f7d785b919d14b" providerId="LiveId" clId="{C4DD32B3-2D25-4D62-BC06-C8DFBA121DCA}" dt="2023-10-03T07:29:43.804" v="3491"/>
          <ac:cxnSpMkLst>
            <pc:docMk/>
            <pc:sldMk cId="1083722033" sldId="279"/>
            <ac:cxnSpMk id="11" creationId="{94D04E7B-4F33-9263-5B5D-07DB0584000F}"/>
          </ac:cxnSpMkLst>
        </pc:cxnChg>
        <pc:cxnChg chg="mod">
          <ac:chgData name="Julia Disconzi" userId="e2f7d785b919d14b" providerId="LiveId" clId="{C4DD32B3-2D25-4D62-BC06-C8DFBA121DCA}" dt="2023-10-03T07:29:43.804" v="3491"/>
          <ac:cxnSpMkLst>
            <pc:docMk/>
            <pc:sldMk cId="1083722033" sldId="279"/>
            <ac:cxnSpMk id="12" creationId="{8D319C51-C303-2355-634E-149259E6C67F}"/>
          </ac:cxnSpMkLst>
        </pc:cxnChg>
      </pc:sldChg>
      <pc:sldChg chg="addSp delSp modSp new mod modTransition">
        <pc:chgData name="Julia Disconzi" userId="e2f7d785b919d14b" providerId="LiveId" clId="{C4DD32B3-2D25-4D62-BC06-C8DFBA121DCA}" dt="2023-10-03T08:02:12.345" v="3898"/>
        <pc:sldMkLst>
          <pc:docMk/>
          <pc:sldMk cId="3755970737" sldId="280"/>
        </pc:sldMkLst>
        <pc:grpChg chg="add del mod">
          <ac:chgData name="Julia Disconzi" userId="e2f7d785b919d14b" providerId="LiveId" clId="{C4DD32B3-2D25-4D62-BC06-C8DFBA121DCA}" dt="2023-10-03T07:35:15.882" v="3543" actId="478"/>
          <ac:grpSpMkLst>
            <pc:docMk/>
            <pc:sldMk cId="3755970737" sldId="280"/>
            <ac:grpSpMk id="5" creationId="{B5AE540F-56AF-7993-6101-7742E26ABF35}"/>
          </ac:grpSpMkLst>
        </pc:grpChg>
        <pc:grpChg chg="add del mod">
          <ac:chgData name="Julia Disconzi" userId="e2f7d785b919d14b" providerId="LiveId" clId="{C4DD32B3-2D25-4D62-BC06-C8DFBA121DCA}" dt="2023-10-03T07:35:55.666" v="3548" actId="165"/>
          <ac:grpSpMkLst>
            <pc:docMk/>
            <pc:sldMk cId="3755970737" sldId="280"/>
            <ac:grpSpMk id="14" creationId="{0DD1A4A2-E01D-71C7-F35B-600F831AEB45}"/>
          </ac:grpSpMkLst>
        </pc:grpChg>
        <pc:picChg chg="add mod modCrop">
          <ac:chgData name="Julia Disconzi" userId="e2f7d785b919d14b" providerId="LiveId" clId="{C4DD32B3-2D25-4D62-BC06-C8DFBA121DCA}" dt="2023-10-03T07:41:31.425" v="3716" actId="1037"/>
          <ac:picMkLst>
            <pc:docMk/>
            <pc:sldMk cId="3755970737" sldId="280"/>
            <ac:picMk id="3" creationId="{BBCECBE6-A3D1-DC1F-5797-E618D84DEDE3}"/>
          </ac:picMkLst>
        </pc:picChg>
        <pc:picChg chg="add del mod">
          <ac:chgData name="Julia Disconzi" userId="e2f7d785b919d14b" providerId="LiveId" clId="{C4DD32B3-2D25-4D62-BC06-C8DFBA121DCA}" dt="2023-10-03T07:35:11.432" v="3542" actId="478"/>
          <ac:picMkLst>
            <pc:docMk/>
            <pc:sldMk cId="3755970737" sldId="280"/>
            <ac:picMk id="4" creationId="{3DB5491B-6B87-9B7B-1DCE-4E681E57B973}"/>
          </ac:picMkLst>
        </pc:picChg>
        <pc:picChg chg="add mod">
          <ac:chgData name="Julia Disconzi" userId="e2f7d785b919d14b" providerId="LiveId" clId="{C4DD32B3-2D25-4D62-BC06-C8DFBA121DCA}" dt="2023-10-03T07:41:31.425" v="3716" actId="1037"/>
          <ac:picMkLst>
            <pc:docMk/>
            <pc:sldMk cId="3755970737" sldId="280"/>
            <ac:picMk id="13" creationId="{8F924907-A605-A44F-8E87-9D0FB45D1A61}"/>
          </ac:picMkLst>
        </pc:picChg>
        <pc:picChg chg="add mod">
          <ac:chgData name="Julia Disconzi" userId="e2f7d785b919d14b" providerId="LiveId" clId="{C4DD32B3-2D25-4D62-BC06-C8DFBA121DCA}" dt="2023-10-03T07:41:31.425" v="3716" actId="1037"/>
          <ac:picMkLst>
            <pc:docMk/>
            <pc:sldMk cId="3755970737" sldId="280"/>
            <ac:picMk id="22" creationId="{BAB6428A-4E8C-ED5A-266B-7D5B2122B377}"/>
          </ac:picMkLst>
        </pc:picChg>
        <pc:picChg chg="add mod modCrop">
          <ac:chgData name="Julia Disconzi" userId="e2f7d785b919d14b" providerId="LiveId" clId="{C4DD32B3-2D25-4D62-BC06-C8DFBA121DCA}" dt="2023-10-03T07:41:31.425" v="3716" actId="1037"/>
          <ac:picMkLst>
            <pc:docMk/>
            <pc:sldMk cId="3755970737" sldId="280"/>
            <ac:picMk id="27" creationId="{6032683F-3558-3440-6F2D-5762E0EB05FB}"/>
          </ac:picMkLst>
        </pc:picChg>
        <pc:picChg chg="add mod modCrop">
          <ac:chgData name="Julia Disconzi" userId="e2f7d785b919d14b" providerId="LiveId" clId="{C4DD32B3-2D25-4D62-BC06-C8DFBA121DCA}" dt="2023-10-03T07:45:12.789" v="3775" actId="1037"/>
          <ac:picMkLst>
            <pc:docMk/>
            <pc:sldMk cId="3755970737" sldId="280"/>
            <ac:picMk id="30" creationId="{3F5BBC5E-36FB-36CF-EB55-EC517B67385F}"/>
          </ac:picMkLst>
        </pc:picChg>
        <pc:cxnChg chg="mod">
          <ac:chgData name="Julia Disconzi" userId="e2f7d785b919d14b" providerId="LiveId" clId="{C4DD32B3-2D25-4D62-BC06-C8DFBA121DCA}" dt="2023-10-03T07:34:00.346" v="3538"/>
          <ac:cxnSpMkLst>
            <pc:docMk/>
            <pc:sldMk cId="3755970737" sldId="280"/>
            <ac:cxnSpMk id="6" creationId="{FAC4AF4D-A7D8-415D-9AC3-0E97F60164EF}"/>
          </ac:cxnSpMkLst>
        </pc:cxnChg>
        <pc:cxnChg chg="mod">
          <ac:chgData name="Julia Disconzi" userId="e2f7d785b919d14b" providerId="LiveId" clId="{C4DD32B3-2D25-4D62-BC06-C8DFBA121DCA}" dt="2023-10-03T07:34:00.346" v="3538"/>
          <ac:cxnSpMkLst>
            <pc:docMk/>
            <pc:sldMk cId="3755970737" sldId="280"/>
            <ac:cxnSpMk id="7" creationId="{6E0B9F76-EB46-B58E-1FCF-9601480BA2D6}"/>
          </ac:cxnSpMkLst>
        </pc:cxnChg>
        <pc:cxnChg chg="mod">
          <ac:chgData name="Julia Disconzi" userId="e2f7d785b919d14b" providerId="LiveId" clId="{C4DD32B3-2D25-4D62-BC06-C8DFBA121DCA}" dt="2023-10-03T07:34:00.346" v="3538"/>
          <ac:cxnSpMkLst>
            <pc:docMk/>
            <pc:sldMk cId="3755970737" sldId="280"/>
            <ac:cxnSpMk id="8" creationId="{02B4E155-01F8-FD1D-3CA2-DBFA1CFFF0D6}"/>
          </ac:cxnSpMkLst>
        </pc:cxnChg>
        <pc:cxnChg chg="mod">
          <ac:chgData name="Julia Disconzi" userId="e2f7d785b919d14b" providerId="LiveId" clId="{C4DD32B3-2D25-4D62-BC06-C8DFBA121DCA}" dt="2023-10-03T07:34:00.346" v="3538"/>
          <ac:cxnSpMkLst>
            <pc:docMk/>
            <pc:sldMk cId="3755970737" sldId="280"/>
            <ac:cxnSpMk id="9" creationId="{2C90E9A8-FB84-5FCD-BCA5-D1744B19C4F8}"/>
          </ac:cxnSpMkLst>
        </pc:cxnChg>
        <pc:cxnChg chg="mod">
          <ac:chgData name="Julia Disconzi" userId="e2f7d785b919d14b" providerId="LiveId" clId="{C4DD32B3-2D25-4D62-BC06-C8DFBA121DCA}" dt="2023-10-03T07:34:00.346" v="3538"/>
          <ac:cxnSpMkLst>
            <pc:docMk/>
            <pc:sldMk cId="3755970737" sldId="280"/>
            <ac:cxnSpMk id="10" creationId="{52AA75B3-BA3E-094D-E19B-A5BF2D7FEA8E}"/>
          </ac:cxnSpMkLst>
        </pc:cxnChg>
        <pc:cxnChg chg="mod">
          <ac:chgData name="Julia Disconzi" userId="e2f7d785b919d14b" providerId="LiveId" clId="{C4DD32B3-2D25-4D62-BC06-C8DFBA121DCA}" dt="2023-10-03T07:34:00.346" v="3538"/>
          <ac:cxnSpMkLst>
            <pc:docMk/>
            <pc:sldMk cId="3755970737" sldId="280"/>
            <ac:cxnSpMk id="11" creationId="{4EC2419A-09A4-9BC0-19BB-6B26C81A9CAD}"/>
          </ac:cxnSpMkLst>
        </pc:cxnChg>
        <pc:cxnChg chg="mod">
          <ac:chgData name="Julia Disconzi" userId="e2f7d785b919d14b" providerId="LiveId" clId="{C4DD32B3-2D25-4D62-BC06-C8DFBA121DCA}" dt="2023-10-03T07:34:00.346" v="3538"/>
          <ac:cxnSpMkLst>
            <pc:docMk/>
            <pc:sldMk cId="3755970737" sldId="280"/>
            <ac:cxnSpMk id="12" creationId="{AF9E18B1-F73C-C0B9-FA89-3DF7A779BC27}"/>
          </ac:cxnSpMkLst>
        </pc:cxnChg>
        <pc:cxnChg chg="mod topLvl">
          <ac:chgData name="Julia Disconzi" userId="e2f7d785b919d14b" providerId="LiveId" clId="{C4DD32B3-2D25-4D62-BC06-C8DFBA121DCA}" dt="2023-10-03T07:41:31.425" v="3716" actId="1037"/>
          <ac:cxnSpMkLst>
            <pc:docMk/>
            <pc:sldMk cId="3755970737" sldId="280"/>
            <ac:cxnSpMk id="15" creationId="{E126B9E1-5D81-09BA-33EC-53EA2D7FEBCC}"/>
          </ac:cxnSpMkLst>
        </pc:cxnChg>
        <pc:cxnChg chg="mod topLvl">
          <ac:chgData name="Julia Disconzi" userId="e2f7d785b919d14b" providerId="LiveId" clId="{C4DD32B3-2D25-4D62-BC06-C8DFBA121DCA}" dt="2023-10-03T07:41:31.425" v="3716" actId="1037"/>
          <ac:cxnSpMkLst>
            <pc:docMk/>
            <pc:sldMk cId="3755970737" sldId="280"/>
            <ac:cxnSpMk id="16" creationId="{E3FB2D86-337E-FFE2-5456-8F69696AF174}"/>
          </ac:cxnSpMkLst>
        </pc:cxnChg>
        <pc:cxnChg chg="mod topLvl">
          <ac:chgData name="Julia Disconzi" userId="e2f7d785b919d14b" providerId="LiveId" clId="{C4DD32B3-2D25-4D62-BC06-C8DFBA121DCA}" dt="2023-10-03T07:41:31.425" v="3716" actId="1037"/>
          <ac:cxnSpMkLst>
            <pc:docMk/>
            <pc:sldMk cId="3755970737" sldId="280"/>
            <ac:cxnSpMk id="17" creationId="{98C4C294-2A88-77BB-41D7-E64CC61AF751}"/>
          </ac:cxnSpMkLst>
        </pc:cxnChg>
        <pc:cxnChg chg="mod topLvl">
          <ac:chgData name="Julia Disconzi" userId="e2f7d785b919d14b" providerId="LiveId" clId="{C4DD32B3-2D25-4D62-BC06-C8DFBA121DCA}" dt="2023-10-03T07:41:31.425" v="3716" actId="1037"/>
          <ac:cxnSpMkLst>
            <pc:docMk/>
            <pc:sldMk cId="3755970737" sldId="280"/>
            <ac:cxnSpMk id="18" creationId="{849964A7-6948-41A0-28D6-A3EE636ED7FB}"/>
          </ac:cxnSpMkLst>
        </pc:cxnChg>
        <pc:cxnChg chg="mod topLvl">
          <ac:chgData name="Julia Disconzi" userId="e2f7d785b919d14b" providerId="LiveId" clId="{C4DD32B3-2D25-4D62-BC06-C8DFBA121DCA}" dt="2023-10-03T07:41:31.425" v="3716" actId="1037"/>
          <ac:cxnSpMkLst>
            <pc:docMk/>
            <pc:sldMk cId="3755970737" sldId="280"/>
            <ac:cxnSpMk id="19" creationId="{E2A13F2B-8A2C-C165-4552-E0269E44C553}"/>
          </ac:cxnSpMkLst>
        </pc:cxnChg>
        <pc:cxnChg chg="mod topLvl">
          <ac:chgData name="Julia Disconzi" userId="e2f7d785b919d14b" providerId="LiveId" clId="{C4DD32B3-2D25-4D62-BC06-C8DFBA121DCA}" dt="2023-10-03T07:41:31.425" v="3716" actId="1037"/>
          <ac:cxnSpMkLst>
            <pc:docMk/>
            <pc:sldMk cId="3755970737" sldId="280"/>
            <ac:cxnSpMk id="20" creationId="{EA5D1EC7-0BD8-3B0F-1A1C-0652347DCD4D}"/>
          </ac:cxnSpMkLst>
        </pc:cxnChg>
        <pc:cxnChg chg="mod topLvl">
          <ac:chgData name="Julia Disconzi" userId="e2f7d785b919d14b" providerId="LiveId" clId="{C4DD32B3-2D25-4D62-BC06-C8DFBA121DCA}" dt="2023-10-03T07:41:31.425" v="3716" actId="1037"/>
          <ac:cxnSpMkLst>
            <pc:docMk/>
            <pc:sldMk cId="3755970737" sldId="280"/>
            <ac:cxnSpMk id="21" creationId="{45B9876E-AB10-32BB-C90A-2B7747B3C4F8}"/>
          </ac:cxnSpMkLst>
        </pc:cxnChg>
        <pc:cxnChg chg="add mod">
          <ac:chgData name="Julia Disconzi" userId="e2f7d785b919d14b" providerId="LiveId" clId="{C4DD32B3-2D25-4D62-BC06-C8DFBA121DCA}" dt="2023-10-03T07:41:31.425" v="3716" actId="1037"/>
          <ac:cxnSpMkLst>
            <pc:docMk/>
            <pc:sldMk cId="3755970737" sldId="280"/>
            <ac:cxnSpMk id="23" creationId="{C87127B5-1222-B9C3-0C13-AABC3246E270}"/>
          </ac:cxnSpMkLst>
        </pc:cxnChg>
        <pc:cxnChg chg="add mod">
          <ac:chgData name="Julia Disconzi" userId="e2f7d785b919d14b" providerId="LiveId" clId="{C4DD32B3-2D25-4D62-BC06-C8DFBA121DCA}" dt="2023-10-03T07:45:06.326" v="3754" actId="14100"/>
          <ac:cxnSpMkLst>
            <pc:docMk/>
            <pc:sldMk cId="3755970737" sldId="280"/>
            <ac:cxnSpMk id="31" creationId="{42735F0C-ED29-3B2B-B82E-E693898E2DC9}"/>
          </ac:cxnSpMkLst>
        </pc:cxnChg>
      </pc:sldChg>
      <pc:sldChg chg="addSp delSp modSp new mod modTransition">
        <pc:chgData name="Julia Disconzi" userId="e2f7d785b919d14b" providerId="LiveId" clId="{C4DD32B3-2D25-4D62-BC06-C8DFBA121DCA}" dt="2023-10-03T08:02:19.556" v="3899"/>
        <pc:sldMkLst>
          <pc:docMk/>
          <pc:sldMk cId="1644922955" sldId="281"/>
        </pc:sldMkLst>
        <pc:picChg chg="add mod">
          <ac:chgData name="Julia Disconzi" userId="e2f7d785b919d14b" providerId="LiveId" clId="{C4DD32B3-2D25-4D62-BC06-C8DFBA121DCA}" dt="2023-10-03T07:45:44.414" v="3778" actId="1076"/>
          <ac:picMkLst>
            <pc:docMk/>
            <pc:sldMk cId="1644922955" sldId="281"/>
            <ac:picMk id="2" creationId="{FBDAABCF-6B17-18D4-33B1-C72B377A41AF}"/>
          </ac:picMkLst>
        </pc:picChg>
        <pc:picChg chg="add mod">
          <ac:chgData name="Julia Disconzi" userId="e2f7d785b919d14b" providerId="LiveId" clId="{C4DD32B3-2D25-4D62-BC06-C8DFBA121DCA}" dt="2023-10-03T07:45:44.414" v="3778" actId="1076"/>
          <ac:picMkLst>
            <pc:docMk/>
            <pc:sldMk cId="1644922955" sldId="281"/>
            <ac:picMk id="5" creationId="{4138B359-4DDE-5F3E-BDDB-7FE1368CBF0A}"/>
          </ac:picMkLst>
        </pc:picChg>
        <pc:cxnChg chg="add del mod">
          <ac:chgData name="Julia Disconzi" userId="e2f7d785b919d14b" providerId="LiveId" clId="{C4DD32B3-2D25-4D62-BC06-C8DFBA121DCA}" dt="2023-10-03T07:45:50.405" v="3779" actId="478"/>
          <ac:cxnSpMkLst>
            <pc:docMk/>
            <pc:sldMk cId="1644922955" sldId="281"/>
            <ac:cxnSpMk id="3" creationId="{C7AC2C0C-510D-88E9-2A18-F9EE00A50C25}"/>
          </ac:cxnSpMkLst>
        </pc:cxnChg>
        <pc:cxnChg chg="add del mod">
          <ac:chgData name="Julia Disconzi" userId="e2f7d785b919d14b" providerId="LiveId" clId="{C4DD32B3-2D25-4D62-BC06-C8DFBA121DCA}" dt="2023-10-03T07:45:50.405" v="3779" actId="478"/>
          <ac:cxnSpMkLst>
            <pc:docMk/>
            <pc:sldMk cId="1644922955" sldId="281"/>
            <ac:cxnSpMk id="4" creationId="{2FB30376-775A-46DB-49AB-C130696F3865}"/>
          </ac:cxnSpMkLst>
        </pc:cxnChg>
        <pc:cxnChg chg="add mod">
          <ac:chgData name="Julia Disconzi" userId="e2f7d785b919d14b" providerId="LiveId" clId="{C4DD32B3-2D25-4D62-BC06-C8DFBA121DCA}" dt="2023-10-03T07:45:44.414" v="3778" actId="1076"/>
          <ac:cxnSpMkLst>
            <pc:docMk/>
            <pc:sldMk cId="1644922955" sldId="281"/>
            <ac:cxnSpMk id="6" creationId="{F87AE982-3E50-4AAE-B4D6-A7A694C4A1DF}"/>
          </ac:cxnSpMkLst>
        </pc:cxnChg>
      </pc:sldChg>
      <pc:sldChg chg="new del">
        <pc:chgData name="Julia Disconzi" userId="e2f7d785b919d14b" providerId="LiveId" clId="{C4DD32B3-2D25-4D62-BC06-C8DFBA121DCA}" dt="2023-10-03T08:01:50.187" v="3895" actId="2696"/>
        <pc:sldMkLst>
          <pc:docMk/>
          <pc:sldMk cId="1107366486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1ABA-4A50-4436-6D95-C0C67F142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0F7F8-3E0E-1478-C25D-792A74E7C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FD264-1295-CFC4-F94F-92A4F9FD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9802F-E5B7-0FEE-04DA-32EA746D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442BF-D2B8-A819-58C4-171B89A8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004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CE69-EE29-92B6-DFCD-2742ADA3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BE16D-7255-E88E-A6EB-E71B1A5EE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BA87D-581F-CA5E-915D-D05C548E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F3C91-8208-FD29-BD2D-9BDAEEBA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D52BF-660F-4475-FA9D-E4756A57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3062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2C17C-D8F2-AF3C-E1FC-7FF3EDB42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44E4A-E58D-B40C-1BE3-F287EE5A8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E013C-9A3A-5379-CCDB-D6CB6C0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8E3A5-4A7C-5C90-E658-4A2D0DB00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AAE46-D991-6577-45DC-5BD9E15D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09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698F-5924-2204-2F13-EC3F917C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27B76-FCFF-F5A7-5E95-FC547BD3C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70F57-3331-2394-D540-AFAFF61E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4E81E-FF57-1F9A-9398-1985F16E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08278-F7EE-7861-5A71-9F33BB4B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783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CD04-0B23-1BFE-EE2D-19D05104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ED41C-3DA3-09B0-1883-1BC3BF41F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DEF3C-B317-86F9-3C3E-D2932AA9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7A329-6C8D-D65F-AD15-9EC2AD80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3E033-40A1-68E3-D602-0FF4ADEB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417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0376-097B-8BE1-8251-7EF984C9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B2BA1-F9A4-6C68-FAFA-699423258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2F71B-B5C1-12B3-9AA4-4453C11EF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FCE80-215A-6A5F-1611-EBFA2DFA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7B15B-8885-A385-2541-9F5915FD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66857-959F-6593-C70C-54F8CCAC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135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CA40-FC37-A6E7-F787-42651E92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F6BC4-2E1E-FEC2-EA29-8CD0761C4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7F883-845F-44CC-D68D-031E79557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2783C-2C79-E95A-D9C5-362E4D707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39057-C0C0-A372-F385-F82C87BDF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276037-5976-6B96-82D4-61E87984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1024D7-4291-6CB8-5F31-8613A654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E36B2-74DE-DD67-C62B-DBD7613D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886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9608-023C-13B6-E3B4-F5E438E2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E2C52-98BE-A9A8-8DEB-746A7AA6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CF45D-1DC0-EF94-DF46-CB79F5E2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32CAD-E9B4-28F3-6740-D505A6E7A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129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F28ED-9669-C487-E8F7-D7EDF573A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EE2D5E-0B3C-3AA2-9AF0-9EE95AED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85207-0B19-BCF4-71EF-9B03EA19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995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6BC9-4E05-D026-99C5-6F905500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84A18-4A3C-0930-202D-4C6E9001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FCFD8-FC2E-AFD6-24E4-7A50AA52C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2A7FE-04CF-580E-CE0E-C9059F6A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A2DDA-D1CE-7790-BCC1-18F01099E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8FCB7-3383-8CAA-371E-D4EEA7C2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081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2E95-5CF6-A9C9-0B68-FCB6494D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02961-80AC-FE05-454B-4C7739F3F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A1A72-7551-3BB8-1ED3-A8101A40C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4C222-717E-C3E5-EE06-FB4948B6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3F86B-7D3D-9B0D-5C86-258AC677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BED3F-DE23-19E9-FB00-3792038E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058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11B67-BFE6-9FD8-664E-888A356A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DA9D8-6099-96D1-BED8-D7A24463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86E8A-16B7-7B04-1614-977BC9B86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1E5B6-6C77-4B66-B2A6-87B44BC81EC5}" type="datetimeFigureOut">
              <a:rPr lang="pt-PT" smtClean="0"/>
              <a:t>03/10/2023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34F58-28DB-FA77-1C3C-E17163301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AA4A6-CCF9-EC3F-4794-5CEA0375A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5133E-99A9-4469-8D1D-D17946A39A7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099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3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10" Type="http://schemas.microsoft.com/office/2007/relationships/hdphoto" Target="../media/hdphoto5.wdp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6.wdp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5.wdp"/><Relationship Id="rId7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7.wdp"/><Relationship Id="rId4" Type="http://schemas.openxmlformats.org/officeDocument/2006/relationships/image" Target="../media/image27.png"/><Relationship Id="rId9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8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9.wdp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4.wdp"/><Relationship Id="rId7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11.png"/><Relationship Id="rId4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5.glb"/><Relationship Id="rId5" Type="http://schemas.openxmlformats.org/officeDocument/2006/relationships/image" Target="../media/image14.png"/><Relationship Id="rId4" Type="http://schemas.microsoft.com/office/2017/06/relationships/model3d" Target="../media/model3d4.glb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17/06/relationships/model3d" Target="../media/model3d5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29FFCE94-F6F6-D4E2-326D-102C3EAD10C5}"/>
              </a:ext>
            </a:extLst>
          </p:cNvPr>
          <p:cNvSpPr/>
          <p:nvPr/>
        </p:nvSpPr>
        <p:spPr>
          <a:xfrm>
            <a:off x="0" y="0"/>
            <a:ext cx="12212320" cy="5506720"/>
          </a:xfrm>
          <a:custGeom>
            <a:avLst/>
            <a:gdLst>
              <a:gd name="connsiteX0" fmla="*/ 0 w 12192000"/>
              <a:gd name="connsiteY0" fmla="*/ 0 h 5506720"/>
              <a:gd name="connsiteX1" fmla="*/ 12192000 w 12192000"/>
              <a:gd name="connsiteY1" fmla="*/ 0 h 5506720"/>
              <a:gd name="connsiteX2" fmla="*/ 12192000 w 12192000"/>
              <a:gd name="connsiteY2" fmla="*/ 5506720 h 5506720"/>
              <a:gd name="connsiteX3" fmla="*/ 0 w 12192000"/>
              <a:gd name="connsiteY3" fmla="*/ 5506720 h 5506720"/>
              <a:gd name="connsiteX4" fmla="*/ 0 w 12192000"/>
              <a:gd name="connsiteY4" fmla="*/ 0 h 5506720"/>
              <a:gd name="connsiteX0" fmla="*/ 0 w 12212320"/>
              <a:gd name="connsiteY0" fmla="*/ 0 h 5506720"/>
              <a:gd name="connsiteX1" fmla="*/ 12192000 w 12212320"/>
              <a:gd name="connsiteY1" fmla="*/ 0 h 5506720"/>
              <a:gd name="connsiteX2" fmla="*/ 12212320 w 12212320"/>
              <a:gd name="connsiteY2" fmla="*/ 4064000 h 5506720"/>
              <a:gd name="connsiteX3" fmla="*/ 0 w 12212320"/>
              <a:gd name="connsiteY3" fmla="*/ 5506720 h 5506720"/>
              <a:gd name="connsiteX4" fmla="*/ 0 w 12212320"/>
              <a:gd name="connsiteY4" fmla="*/ 0 h 550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2320" h="5506720">
                <a:moveTo>
                  <a:pt x="0" y="0"/>
                </a:moveTo>
                <a:lnTo>
                  <a:pt x="12192000" y="0"/>
                </a:lnTo>
                <a:lnTo>
                  <a:pt x="12212320" y="4064000"/>
                </a:lnTo>
                <a:lnTo>
                  <a:pt x="0" y="5506720"/>
                </a:lnTo>
                <a:lnTo>
                  <a:pt x="0" y="0"/>
                </a:lnTo>
                <a:close/>
              </a:path>
            </a:pathLst>
          </a:cu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9E3606-623D-BF40-5CA4-B9D8BFEC5203}"/>
              </a:ext>
            </a:extLst>
          </p:cNvPr>
          <p:cNvSpPr/>
          <p:nvPr/>
        </p:nvSpPr>
        <p:spPr>
          <a:xfrm>
            <a:off x="3862253" y="4397832"/>
            <a:ext cx="914400" cy="914400"/>
          </a:xfrm>
          <a:prstGeom prst="ellipse">
            <a:avLst/>
          </a:prstGeom>
          <a:solidFill>
            <a:srgbClr val="F2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A25C8C-98BD-0643-663B-6B401A01DF07}"/>
              </a:ext>
            </a:extLst>
          </p:cNvPr>
          <p:cNvSpPr/>
          <p:nvPr/>
        </p:nvSpPr>
        <p:spPr>
          <a:xfrm>
            <a:off x="4868093" y="4406577"/>
            <a:ext cx="914400" cy="914400"/>
          </a:xfrm>
          <a:prstGeom prst="ellipse">
            <a:avLst/>
          </a:prstGeom>
          <a:solidFill>
            <a:srgbClr val="F2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E0CD9D-EC34-11BB-4BD1-51122C6C0343}"/>
              </a:ext>
            </a:extLst>
          </p:cNvPr>
          <p:cNvSpPr/>
          <p:nvPr/>
        </p:nvSpPr>
        <p:spPr>
          <a:xfrm>
            <a:off x="5886350" y="4397832"/>
            <a:ext cx="914400" cy="914400"/>
          </a:xfrm>
          <a:prstGeom prst="ellipse">
            <a:avLst/>
          </a:prstGeom>
          <a:solidFill>
            <a:srgbClr val="F2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F73B9028-2576-4923-F47C-003C940D6665}"/>
              </a:ext>
            </a:extLst>
          </p:cNvPr>
          <p:cNvSpPr/>
          <p:nvPr/>
        </p:nvSpPr>
        <p:spPr>
          <a:xfrm rot="1808146">
            <a:off x="-5726658" y="-300453"/>
            <a:ext cx="6231075" cy="7277482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3DCC1F-4394-F477-469F-DB91F032D9A2}"/>
              </a:ext>
            </a:extLst>
          </p:cNvPr>
          <p:cNvSpPr/>
          <p:nvPr/>
        </p:nvSpPr>
        <p:spPr>
          <a:xfrm>
            <a:off x="-4106137" y="2188029"/>
            <a:ext cx="4002280" cy="3852947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DFDD3B-AD66-3429-F8BA-1844DFEE8C48}"/>
              </a:ext>
            </a:extLst>
          </p:cNvPr>
          <p:cNvSpPr/>
          <p:nvPr/>
        </p:nvSpPr>
        <p:spPr>
          <a:xfrm>
            <a:off x="3991" y="6766982"/>
            <a:ext cx="12192000" cy="97971"/>
          </a:xfrm>
          <a:prstGeom prst="rect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42AA29-4F06-0AB0-2063-9443E3EC3310}"/>
              </a:ext>
            </a:extLst>
          </p:cNvPr>
          <p:cNvSpPr txBox="1"/>
          <p:nvPr/>
        </p:nvSpPr>
        <p:spPr>
          <a:xfrm>
            <a:off x="618255" y="1245317"/>
            <a:ext cx="9456473" cy="331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PT" sz="6000" kern="100" dirty="0">
                <a:solidFill>
                  <a:srgbClr val="171559"/>
                </a:solidFill>
                <a:latin typeface="Amasis MT Pro" panose="020F0502020204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pt-PT" sz="6000" kern="100" dirty="0">
                <a:solidFill>
                  <a:srgbClr val="171559"/>
                </a:solidFill>
                <a:effectLst/>
                <a:latin typeface="Amasis MT Pro" panose="020F0502020204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rojeto </a:t>
            </a:r>
            <a:endParaRPr lang="pt-PT" sz="2800" kern="100" dirty="0">
              <a:solidFill>
                <a:srgbClr val="171559"/>
              </a:solidFill>
              <a:effectLst/>
              <a:latin typeface="Amasis MT Pro" panose="020F0502020204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PT" sz="6000" kern="100" dirty="0">
                <a:solidFill>
                  <a:srgbClr val="171559"/>
                </a:solidFill>
                <a:effectLst/>
                <a:latin typeface="Amasis MT Pro" panose="020F0502020204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 </a:t>
            </a:r>
            <a:r>
              <a:rPr lang="pt-PT" sz="13800" kern="100" dirty="0">
                <a:solidFill>
                  <a:srgbClr val="1715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F0502020204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Bookly </a:t>
            </a:r>
            <a:r>
              <a:rPr lang="pt-PT" sz="6000" kern="100" dirty="0">
                <a:solidFill>
                  <a:srgbClr val="171559"/>
                </a:solidFill>
                <a:effectLst/>
                <a:latin typeface="Amasis MT Pro" panose="020F0502020204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F4EB25-DCE1-1D8D-D6E8-ACC0E61CA799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27348-8787-99B0-E35F-351F25E2EA73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3B673B-4F86-723C-4C10-42146A53E689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32F662-A20E-CD74-53B0-4AD081AEA2C0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2889B-6021-258A-C7AD-73D63257FE27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Books">
                <a:extLst>
                  <a:ext uri="{FF2B5EF4-FFF2-40B4-BE49-F238E27FC236}">
                    <a16:creationId xmlns:a16="http://schemas.microsoft.com/office/drawing/2014/main" id="{69B8AC57-7273-7B2B-C282-39D36D1176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4461701"/>
                  </p:ext>
                </p:extLst>
              </p:nvPr>
            </p:nvGraphicFramePr>
            <p:xfrm rot="401124">
              <a:off x="8646836" y="4196143"/>
              <a:ext cx="2748323" cy="1721267"/>
            </p:xfrm>
            <a:graphic>
              <a:graphicData uri="http://schemas.microsoft.com/office/drawing/2017/model3d">
                <am3d:model3d r:embed="rId2">
                  <am3d:spPr>
                    <a:xfrm rot="401124">
                      <a:off x="0" y="0"/>
                      <a:ext cx="2748323" cy="1721267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91213" ay="-2579757" az="1988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367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Books">
                <a:extLst>
                  <a:ext uri="{FF2B5EF4-FFF2-40B4-BE49-F238E27FC236}">
                    <a16:creationId xmlns:a16="http://schemas.microsoft.com/office/drawing/2014/main" id="{69B8AC57-7273-7B2B-C282-39D36D1176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401124">
                <a:off x="8646836" y="4196143"/>
                <a:ext cx="2748323" cy="172126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phic 17" descr="Open hand with solid fill">
            <a:extLst>
              <a:ext uri="{FF2B5EF4-FFF2-40B4-BE49-F238E27FC236}">
                <a16:creationId xmlns:a16="http://schemas.microsoft.com/office/drawing/2014/main" id="{41A37CE7-D6D5-B667-756C-15C3856CB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344625" y="4799770"/>
            <a:ext cx="3897086" cy="272730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13C2492-722E-88E0-5ED5-AA07867943FA}"/>
              </a:ext>
            </a:extLst>
          </p:cNvPr>
          <p:cNvGrpSpPr/>
          <p:nvPr/>
        </p:nvGrpSpPr>
        <p:grpSpPr>
          <a:xfrm>
            <a:off x="-1668103" y="417107"/>
            <a:ext cx="1177391" cy="373148"/>
            <a:chOff x="4185023" y="5732230"/>
            <a:chExt cx="2938497" cy="9231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BF6F46-3B7D-623B-9BC3-A9A675041D45}"/>
                </a:ext>
              </a:extLst>
            </p:cNvPr>
            <p:cNvSpPr/>
            <p:nvPr/>
          </p:nvSpPr>
          <p:spPr>
            <a:xfrm>
              <a:off x="4185023" y="5732230"/>
              <a:ext cx="914400" cy="914400"/>
            </a:xfrm>
            <a:prstGeom prst="ellipse">
              <a:avLst/>
            </a:prstGeom>
            <a:solidFill>
              <a:srgbClr val="1715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196842-D0ED-36F9-21A4-87DE0F2D7A8B}"/>
                </a:ext>
              </a:extLst>
            </p:cNvPr>
            <p:cNvSpPr/>
            <p:nvPr/>
          </p:nvSpPr>
          <p:spPr>
            <a:xfrm>
              <a:off x="5190863" y="5740975"/>
              <a:ext cx="914400" cy="914400"/>
            </a:xfrm>
            <a:prstGeom prst="ellipse">
              <a:avLst/>
            </a:prstGeom>
            <a:solidFill>
              <a:srgbClr val="D94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C65CF76-933D-42D8-1DF6-0D48DC7F4DF6}"/>
                </a:ext>
              </a:extLst>
            </p:cNvPr>
            <p:cNvSpPr/>
            <p:nvPr/>
          </p:nvSpPr>
          <p:spPr>
            <a:xfrm>
              <a:off x="6209120" y="5732230"/>
              <a:ext cx="914400" cy="914400"/>
            </a:xfrm>
            <a:prstGeom prst="ellipse">
              <a:avLst/>
            </a:prstGeom>
            <a:solidFill>
              <a:srgbClr val="F2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69056DC-85E4-3751-031F-9A8172408275}"/>
              </a:ext>
            </a:extLst>
          </p:cNvPr>
          <p:cNvGrpSpPr/>
          <p:nvPr/>
        </p:nvGrpSpPr>
        <p:grpSpPr>
          <a:xfrm>
            <a:off x="-1665615" y="420642"/>
            <a:ext cx="1177391" cy="373148"/>
            <a:chOff x="4185023" y="5732230"/>
            <a:chExt cx="2938497" cy="92314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BE71294-02CF-9FE7-8C2E-E10A2A06786C}"/>
                </a:ext>
              </a:extLst>
            </p:cNvPr>
            <p:cNvSpPr/>
            <p:nvPr/>
          </p:nvSpPr>
          <p:spPr>
            <a:xfrm>
              <a:off x="4185023" y="5732230"/>
              <a:ext cx="914400" cy="914400"/>
            </a:xfrm>
            <a:prstGeom prst="ellipse">
              <a:avLst/>
            </a:prstGeom>
            <a:solidFill>
              <a:srgbClr val="1715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3AB3CA-5CB2-9F29-74C6-08ADA7F3D4A7}"/>
                </a:ext>
              </a:extLst>
            </p:cNvPr>
            <p:cNvSpPr/>
            <p:nvPr/>
          </p:nvSpPr>
          <p:spPr>
            <a:xfrm>
              <a:off x="5190863" y="5740975"/>
              <a:ext cx="914400" cy="914400"/>
            </a:xfrm>
            <a:prstGeom prst="ellipse">
              <a:avLst/>
            </a:prstGeom>
            <a:solidFill>
              <a:srgbClr val="D94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AB4EA4-2882-F62C-B731-AEF322F9E566}"/>
                </a:ext>
              </a:extLst>
            </p:cNvPr>
            <p:cNvSpPr/>
            <p:nvPr/>
          </p:nvSpPr>
          <p:spPr>
            <a:xfrm>
              <a:off x="6209120" y="5732230"/>
              <a:ext cx="914400" cy="914400"/>
            </a:xfrm>
            <a:prstGeom prst="ellipse">
              <a:avLst/>
            </a:prstGeom>
            <a:solidFill>
              <a:srgbClr val="F263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F0012CE-8445-6B6A-167D-FAD74FB89CD3}"/>
              </a:ext>
            </a:extLst>
          </p:cNvPr>
          <p:cNvGrpSpPr/>
          <p:nvPr/>
        </p:nvGrpSpPr>
        <p:grpSpPr>
          <a:xfrm>
            <a:off x="12700544" y="328379"/>
            <a:ext cx="34254861" cy="547068"/>
            <a:chOff x="-27220768" y="361493"/>
            <a:chExt cx="34254861" cy="54706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B92B2C7-E461-8FE5-39B0-4E0B406BAF72}"/>
                </a:ext>
              </a:extLst>
            </p:cNvPr>
            <p:cNvGrpSpPr/>
            <p:nvPr/>
          </p:nvGrpSpPr>
          <p:grpSpPr>
            <a:xfrm>
              <a:off x="-27220768" y="439633"/>
              <a:ext cx="1177391" cy="373148"/>
              <a:chOff x="4185023" y="5732230"/>
              <a:chExt cx="2938497" cy="923145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6FD965A-FA90-833A-EE9B-87F1DC54147B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82F60CA-50CE-FF29-264F-EB6E24C364EB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389F8D7-BE8F-9E96-035C-A61CD5CFAB63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E6272E3-0ACB-06DD-0B25-CAAF6A7C900E}"/>
                </a:ext>
              </a:extLst>
            </p:cNvPr>
            <p:cNvGrpSpPr/>
            <p:nvPr/>
          </p:nvGrpSpPr>
          <p:grpSpPr>
            <a:xfrm>
              <a:off x="-19461837" y="361493"/>
              <a:ext cx="1177391" cy="373148"/>
              <a:chOff x="4185023" y="5732230"/>
              <a:chExt cx="2938497" cy="92314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6D3A846-E9D0-96D5-3F6B-38AD9EBD6625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3E6D82C-BC45-DC22-5A38-A896FAB4F731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DA59CA5-A68B-836D-4D5C-D304539B2E3C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6AB7B4F-B5AF-A56D-F3D0-2CDAD10AE753}"/>
                </a:ext>
              </a:extLst>
            </p:cNvPr>
            <p:cNvGrpSpPr/>
            <p:nvPr/>
          </p:nvGrpSpPr>
          <p:grpSpPr>
            <a:xfrm>
              <a:off x="-11844390" y="436098"/>
              <a:ext cx="1177391" cy="373148"/>
              <a:chOff x="4185023" y="5732230"/>
              <a:chExt cx="2938497" cy="923145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F63362B5-9981-A3A6-2A21-89F4F774AA27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55BDEA0-489A-42F2-F5A1-B9D1F1C5898A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EC322F3-6F76-5A48-2845-2D4263790E3F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BCE4364-3E28-72BD-E0A4-103919799D9D}"/>
                </a:ext>
              </a:extLst>
            </p:cNvPr>
            <p:cNvGrpSpPr/>
            <p:nvPr/>
          </p:nvGrpSpPr>
          <p:grpSpPr>
            <a:xfrm>
              <a:off x="-3452554" y="443168"/>
              <a:ext cx="1177391" cy="373148"/>
              <a:chOff x="4185023" y="5732230"/>
              <a:chExt cx="2938497" cy="92314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0371206-9A5A-6F4B-8E64-DEAE4C97B75A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48B7D17-20D7-55E3-AAF8-D8921722EAD1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4E294E7-BDA7-08C5-1922-11DE36F7796C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7E31119-10DF-1E85-DF33-32687CBC49E9}"/>
                </a:ext>
              </a:extLst>
            </p:cNvPr>
            <p:cNvGrpSpPr/>
            <p:nvPr/>
          </p:nvGrpSpPr>
          <p:grpSpPr>
            <a:xfrm>
              <a:off x="5856702" y="535413"/>
              <a:ext cx="1177391" cy="373148"/>
              <a:chOff x="4185023" y="5732230"/>
              <a:chExt cx="2938497" cy="92314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8C5734F-7FA1-04D0-2F46-043D10421E57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53C2EC7-B31E-E257-8CFB-1D995B9B032B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E026B7B-18DF-2B7D-8EE9-86188625FD0C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pic>
        <p:nvPicPr>
          <p:cNvPr id="3" name="Picture 2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2A2B4477-7A2D-FEBA-2B23-31997B24C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3" y="5252622"/>
            <a:ext cx="2192952" cy="1514079"/>
          </a:xfrm>
          <a:prstGeom prst="rect">
            <a:avLst/>
          </a:prstGeom>
        </p:spPr>
      </p:pic>
      <p:pic>
        <p:nvPicPr>
          <p:cNvPr id="21" name="Picture 20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31A05F78-13C3-C537-1769-A8AA62CA2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748" y="5234149"/>
            <a:ext cx="2192952" cy="1514079"/>
          </a:xfrm>
          <a:prstGeom prst="rect">
            <a:avLst/>
          </a:prstGeom>
        </p:spPr>
      </p:pic>
      <p:pic>
        <p:nvPicPr>
          <p:cNvPr id="32" name="Picture 31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05D08C28-73BF-39AA-4CD0-CD3872628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518" y="5245857"/>
            <a:ext cx="2192952" cy="1514079"/>
          </a:xfrm>
          <a:prstGeom prst="rect">
            <a:avLst/>
          </a:prstGeom>
        </p:spPr>
      </p:pic>
      <p:pic>
        <p:nvPicPr>
          <p:cNvPr id="35" name="Picture 34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8E998928-E131-D776-2668-8FCD6516D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976" y="5231696"/>
            <a:ext cx="2192952" cy="1514079"/>
          </a:xfrm>
          <a:prstGeom prst="rect">
            <a:avLst/>
          </a:prstGeom>
        </p:spPr>
      </p:pic>
      <p:pic>
        <p:nvPicPr>
          <p:cNvPr id="37" name="Picture 36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33862D33-AEB9-7E36-AF2C-4D5D35AAC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783" y="5214000"/>
            <a:ext cx="2192952" cy="1514079"/>
          </a:xfrm>
          <a:prstGeom prst="rect">
            <a:avLst/>
          </a:prstGeom>
        </p:spPr>
      </p:pic>
      <p:pic>
        <p:nvPicPr>
          <p:cNvPr id="68" name="Picture 67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5967533D-FDD0-2311-D3EB-E7CA0523A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403" y="5286390"/>
            <a:ext cx="2192952" cy="15140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5755841-C8FB-A599-FE70-82C4A0568325}"/>
              </a:ext>
            </a:extLst>
          </p:cNvPr>
          <p:cNvSpPr txBox="1"/>
          <p:nvPr/>
        </p:nvSpPr>
        <p:spPr>
          <a:xfrm>
            <a:off x="5083272" y="7523079"/>
            <a:ext cx="6862275" cy="411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  <a:spcAft>
                <a:spcPts val="800"/>
              </a:spcAft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20F0502020204030204" pitchFamily="66" charset="0"/>
              </a:rPr>
              <a:t>A ideia...</a:t>
            </a:r>
          </a:p>
          <a:p>
            <a:pPr marL="480060">
              <a:lnSpc>
                <a:spcPct val="107000"/>
              </a:lnSpc>
              <a:spcAft>
                <a:spcPts val="800"/>
              </a:spcAft>
            </a:pPr>
            <a:endParaRPr lang="pt-PT" sz="3600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51560" indent="-5715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Criar um aplicativo para Android, de compra e venda </a:t>
            </a: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de</a:t>
            </a: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livros acadêmicos usados</a:t>
            </a:r>
            <a:r>
              <a:rPr lang="pt-PT" sz="3600" kern="1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</a:t>
            </a:r>
            <a:endParaRPr lang="pt-PT" sz="2000" kern="100" dirty="0"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F659A0-239F-7A0A-B4A5-1E2D8597C02E}"/>
              </a:ext>
            </a:extLst>
          </p:cNvPr>
          <p:cNvSpPr txBox="1"/>
          <p:nvPr/>
        </p:nvSpPr>
        <p:spPr>
          <a:xfrm>
            <a:off x="5266152" y="13823590"/>
            <a:ext cx="7247033" cy="6081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 Contexto...</a:t>
            </a:r>
          </a:p>
          <a:p>
            <a:pPr marL="480060">
              <a:lnSpc>
                <a:spcPct val="107000"/>
              </a:lnSpc>
            </a:pPr>
            <a:endParaRPr lang="pt-PT" sz="3600" b="1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2400" b="1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 aumento de preço de livros acadêmicos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Ex-estudantes com livros parados sem utilização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Recuperar parte do investimento com a venda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Solução para ambos os lados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AC4EDC-DA2E-256B-ECD1-26128381AF3D}"/>
              </a:ext>
            </a:extLst>
          </p:cNvPr>
          <p:cNvSpPr txBox="1"/>
          <p:nvPr/>
        </p:nvSpPr>
        <p:spPr>
          <a:xfrm>
            <a:off x="5266152" y="23298048"/>
            <a:ext cx="7634595" cy="570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Os Objetivos...</a:t>
            </a:r>
          </a:p>
          <a:p>
            <a:pPr marL="480060">
              <a:lnSpc>
                <a:spcPct val="107000"/>
              </a:lnSpc>
            </a:pP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Aumentar a oportunidade educacional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Facilitar a reutilização de recursos acadêmicos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Melhorar a experiência do usuário</a:t>
            </a:r>
            <a:endParaRPr lang="pt-PT" sz="36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3600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20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A5533D-386A-C6D2-3681-CF1929EBB10F}"/>
              </a:ext>
            </a:extLst>
          </p:cNvPr>
          <p:cNvSpPr txBox="1"/>
          <p:nvPr/>
        </p:nvSpPr>
        <p:spPr>
          <a:xfrm>
            <a:off x="5461659" y="31320166"/>
            <a:ext cx="8382866" cy="390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 Definição de púplico alvo</a:t>
            </a: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...</a:t>
            </a: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5400" b="1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65151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Público alvo principal</a:t>
            </a:r>
          </a:p>
          <a:p>
            <a:pPr marL="65151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Público alvo secundário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5A9978-1C21-5118-DC6B-C3AB43340027}"/>
              </a:ext>
            </a:extLst>
          </p:cNvPr>
          <p:cNvSpPr txBox="1"/>
          <p:nvPr/>
        </p:nvSpPr>
        <p:spPr>
          <a:xfrm>
            <a:off x="5461659" y="39539473"/>
            <a:ext cx="8154266" cy="4500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Os Aplicativos</a:t>
            </a: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já existentes</a:t>
            </a: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...</a:t>
            </a: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93726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Amazon </a:t>
            </a:r>
          </a:p>
          <a:p>
            <a:pPr marL="93726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Chegg</a:t>
            </a:r>
          </a:p>
          <a:p>
            <a:pPr marL="93726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e-Bay</a:t>
            </a:r>
          </a:p>
        </p:txBody>
      </p:sp>
    </p:spTree>
    <p:extLst>
      <p:ext uri="{BB962C8B-B14F-4D97-AF65-F5344CB8AC3E}">
        <p14:creationId xmlns:p14="http://schemas.microsoft.com/office/powerpoint/2010/main" val="427161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ell phone&#10;&#10;Description automatically generated">
            <a:extLst>
              <a:ext uri="{FF2B5EF4-FFF2-40B4-BE49-F238E27FC236}">
                <a16:creationId xmlns:a16="http://schemas.microsoft.com/office/drawing/2014/main" id="{937443A3-1ED9-401D-2679-35A27C067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8" b="92636" l="9921" r="89931">
                        <a14:foregroundMark x1="40923" y1="8527" x2="40923" y2="8527"/>
                        <a14:foregroundMark x1="42411" y1="22403" x2="42411" y2="22403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712" y1="39767" x2="54712" y2="39767"/>
                        <a14:foregroundMark x1="48214" y1="24496" x2="48214" y2="24496"/>
                        <a14:foregroundMark x1="48710" y1="24109" x2="48710" y2="24109"/>
                        <a14:foregroundMark x1="47669" y1="1705" x2="47669" y2="1705"/>
                        <a14:foregroundMark x1="39137" y1="92636" x2="39137" y2="92636"/>
                        <a14:foregroundMark x1="44792" y1="55736" x2="44792" y2="55736"/>
                        <a14:foregroundMark x1="54365" y1="58837" x2="54365" y2="58837"/>
                        <a14:foregroundMark x1="51935" y1="70698" x2="51935" y2="70698"/>
                        <a14:foregroundMark x1="46925" y1="5736" x2="46925" y2="5736"/>
                        <a14:foregroundMark x1="70089" y1="40543" x2="70089" y2="40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204" y="-13446"/>
            <a:ext cx="10717619" cy="6858000"/>
          </a:xfrm>
          <a:prstGeom prst="rect">
            <a:avLst/>
          </a:prstGeom>
        </p:spPr>
      </p:pic>
      <p:pic>
        <p:nvPicPr>
          <p:cNvPr id="4" name="Picture 3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460C8E3-8657-5294-FC86-42392E3ED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55" b="98850" l="3830" r="96224">
                        <a14:foregroundMark x1="33657" y1="5675" x2="33657" y2="5675"/>
                        <a14:foregroundMark x1="44822" y1="5368" x2="44822" y2="5368"/>
                        <a14:foregroundMark x1="34736" y1="7515" x2="34736" y2="7515"/>
                        <a14:foregroundMark x1="51618" y1="50997" x2="51618" y2="50997"/>
                        <a14:foregroundMark x1="53722" y1="59356" x2="53722" y2="59356"/>
                        <a14:foregroundMark x1="55448" y1="66641" x2="55448" y2="66641"/>
                        <a14:foregroundMark x1="54423" y1="72699" x2="54423" y2="72699"/>
                        <a14:foregroundMark x1="60518" y1="93865" x2="60518" y2="93865"/>
                        <a14:foregroundMark x1="60518" y1="93865" x2="60518" y2="93865"/>
                        <a14:foregroundMark x1="55609" y1="93328" x2="55609" y2="93328"/>
                        <a14:foregroundMark x1="37433" y1="93482" x2="37433" y2="93482"/>
                        <a14:foregroundMark x1="45955" y1="99003" x2="45955" y2="99003"/>
                        <a14:foregroundMark x1="45955" y1="96856" x2="45955" y2="96856"/>
                        <a14:foregroundMark x1="26321" y1="71166" x2="26321" y2="71166"/>
                        <a14:foregroundMark x1="24434" y1="70782" x2="24434" y2="70782"/>
                        <a14:foregroundMark x1="11165" y1="70706" x2="11165" y2="70706"/>
                        <a14:foregroundMark x1="3883" y1="70706" x2="3883" y2="70706"/>
                        <a14:foregroundMark x1="7335" y1="67791" x2="7335" y2="67791"/>
                        <a14:foregroundMark x1="7335" y1="66641" x2="7335" y2="66641"/>
                        <a14:foregroundMark x1="9008" y1="67485" x2="9008" y2="67485"/>
                        <a14:foregroundMark x1="11543" y1="68098" x2="11543" y2="68098"/>
                        <a14:foregroundMark x1="9871" y1="67945" x2="9871" y2="67945"/>
                        <a14:foregroundMark x1="9924" y1="67025" x2="9924" y2="67025"/>
                        <a14:foregroundMark x1="9493" y1="67178" x2="9493" y2="67178"/>
                        <a14:foregroundMark x1="12244" y1="67408" x2="12244" y2="67408"/>
                        <a14:foregroundMark x1="11543" y1="67178" x2="11543" y2="67178"/>
                        <a14:foregroundMark x1="13484" y1="67178" x2="13484" y2="67178"/>
                        <a14:foregroundMark x1="14186" y1="67101" x2="14186" y2="67101"/>
                        <a14:foregroundMark x1="14833" y1="66411" x2="14833" y2="66411"/>
                        <a14:foregroundMark x1="15804" y1="67025" x2="15804" y2="67025"/>
                        <a14:foregroundMark x1="15912" y1="67408" x2="15912" y2="67408"/>
                        <a14:foregroundMark x1="16343" y1="67561" x2="16343" y2="67561"/>
                        <a14:foregroundMark x1="16397" y1="66411" x2="16397" y2="66411"/>
                        <a14:foregroundMark x1="17152" y1="66871" x2="17152" y2="66871"/>
                        <a14:foregroundMark x1="16828" y1="67101" x2="16828" y2="67101"/>
                        <a14:foregroundMark x1="17044" y1="68252" x2="17044" y2="68252"/>
                        <a14:foregroundMark x1="6580" y1="68328" x2="6580" y2="68328"/>
                        <a14:foregroundMark x1="10248" y1="68328" x2="10248" y2="68328"/>
                        <a14:foregroundMark x1="8091" y1="68328" x2="8091" y2="68328"/>
                        <a14:foregroundMark x1="7767" y1="70706" x2="7767" y2="70706"/>
                        <a14:foregroundMark x1="52211" y1="8206" x2="52211" y2="8206"/>
                        <a14:foregroundMark x1="55556" y1="97009" x2="55556" y2="97009"/>
                        <a14:foregroundMark x1="38134" y1="97239" x2="38134" y2="97239"/>
                        <a14:foregroundMark x1="31661" y1="9433" x2="31661" y2="9433"/>
                        <a14:foregroundMark x1="39644" y1="7132" x2="39644" y2="7132"/>
                        <a14:foregroundMark x1="39644" y1="7132" x2="39644" y2="7132"/>
                        <a14:foregroundMark x1="52805" y1="50997" x2="52805" y2="50997"/>
                        <a14:foregroundMark x1="52805" y1="50997" x2="52805" y2="50997"/>
                        <a14:foregroundMark x1="52805" y1="50997" x2="52805" y2="50997"/>
                        <a14:foregroundMark x1="52805" y1="50997" x2="52805" y2="50997"/>
                        <a14:foregroundMark x1="48274" y1="50997" x2="48274" y2="50997"/>
                        <a14:foregroundMark x1="48274" y1="50997" x2="48274" y2="50997"/>
                        <a14:foregroundMark x1="39536" y1="60199" x2="39536" y2="60199"/>
                        <a14:foregroundMark x1="39536" y1="60199" x2="39536" y2="60199"/>
                        <a14:foregroundMark x1="39806" y1="67561" x2="39806" y2="67561"/>
                        <a14:foregroundMark x1="36462" y1="4755" x2="36462" y2="4755"/>
                        <a14:foregroundMark x1="36462" y1="4755" x2="36462" y2="4755"/>
                        <a14:foregroundMark x1="30690" y1="11656" x2="30690" y2="11656"/>
                        <a14:foregroundMark x1="31176" y1="11580" x2="31176" y2="11580"/>
                        <a14:foregroundMark x1="37433" y1="7975" x2="32902" y2="7975"/>
                        <a14:foregroundMark x1="50162" y1="50537" x2="50162" y2="50537"/>
                        <a14:foregroundMark x1="34736" y1="56212" x2="34736" y2="56212"/>
                        <a14:foregroundMark x1="34196" y1="55828" x2="34196" y2="55828"/>
                        <a14:foregroundMark x1="33603" y1="56979" x2="33603" y2="56979"/>
                        <a14:foregroundMark x1="33819" y1="64571" x2="33819" y2="64571"/>
                        <a14:foregroundMark x1="33549" y1="50077" x2="33549" y2="50077"/>
                        <a14:foregroundMark x1="21953" y1="70782" x2="21953" y2="70782"/>
                        <a14:foregroundMark x1="96224" y1="35890" x2="96224" y2="35890"/>
                        <a14:foregroundMark x1="91262" y1="41948" x2="91262" y2="41948"/>
                        <a14:foregroundMark x1="82255" y1="41794" x2="82255" y2="41794"/>
                        <a14:foregroundMark x1="74056" y1="41411" x2="74056" y2="41411"/>
                        <a14:foregroundMark x1="70227" y1="41411" x2="70227" y2="41411"/>
                        <a14:foregroundMark x1="70227" y1="41411" x2="70227" y2="41411"/>
                        <a14:foregroundMark x1="77508" y1="41948" x2="77508" y2="41948"/>
                        <a14:foregroundMark x1="79180" y1="41488" x2="86839" y2="41794"/>
                        <a14:foregroundMark x1="86839" y1="41794" x2="92772" y2="41718"/>
                        <a14:foregroundMark x1="92772" y1="41718" x2="95577" y2="41718"/>
                        <a14:foregroundMark x1="62406" y1="41718" x2="68177" y2="41334"/>
                        <a14:foregroundMark x1="68177" y1="41334" x2="74056" y2="41718"/>
                        <a14:foregroundMark x1="74056" y1="41718" x2="78371" y2="41641"/>
                        <a14:foregroundMark x1="29989" y1="11963" x2="29342" y2="23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446" y="1765737"/>
            <a:ext cx="9750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208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ell phone&#10;&#10;Description automatically generated">
            <a:extLst>
              <a:ext uri="{FF2B5EF4-FFF2-40B4-BE49-F238E27FC236}">
                <a16:creationId xmlns:a16="http://schemas.microsoft.com/office/drawing/2014/main" id="{804CDBDA-B193-BBCC-90EC-86BA4C6D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8" b="92636" l="9921" r="89931">
                        <a14:foregroundMark x1="40923" y1="8527" x2="40923" y2="8527"/>
                        <a14:foregroundMark x1="42411" y1="22403" x2="42411" y2="22403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712" y1="39767" x2="54712" y2="39767"/>
                        <a14:foregroundMark x1="48214" y1="24496" x2="48214" y2="24496"/>
                        <a14:foregroundMark x1="48710" y1="24109" x2="48710" y2="24109"/>
                        <a14:foregroundMark x1="47669" y1="1705" x2="47669" y2="1705"/>
                        <a14:foregroundMark x1="39137" y1="92636" x2="39137" y2="92636"/>
                        <a14:foregroundMark x1="44792" y1="55736" x2="44792" y2="55736"/>
                        <a14:foregroundMark x1="54365" y1="58837" x2="54365" y2="58837"/>
                        <a14:foregroundMark x1="51935" y1="70698" x2="51935" y2="70698"/>
                        <a14:foregroundMark x1="46925" y1="5736" x2="46925" y2="5736"/>
                        <a14:foregroundMark x1="70089" y1="40543" x2="70089" y2="40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6273" y="-1779183"/>
            <a:ext cx="10717619" cy="6858000"/>
          </a:xfrm>
          <a:prstGeom prst="rect">
            <a:avLst/>
          </a:prstGeom>
        </p:spPr>
      </p:pic>
      <p:pic>
        <p:nvPicPr>
          <p:cNvPr id="5" name="Picture 4" descr="A screen shot of a cell phone&#10;&#10;Description automatically generated">
            <a:extLst>
              <a:ext uri="{FF2B5EF4-FFF2-40B4-BE49-F238E27FC236}">
                <a16:creationId xmlns:a16="http://schemas.microsoft.com/office/drawing/2014/main" id="{4C43129D-425F-A09E-4449-4770A199E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55" b="98850" l="3830" r="96224">
                        <a14:foregroundMark x1="33657" y1="5675" x2="33657" y2="5675"/>
                        <a14:foregroundMark x1="44822" y1="5368" x2="44822" y2="5368"/>
                        <a14:foregroundMark x1="34736" y1="7515" x2="34736" y2="7515"/>
                        <a14:foregroundMark x1="51618" y1="50997" x2="51618" y2="50997"/>
                        <a14:foregroundMark x1="53722" y1="59356" x2="53722" y2="59356"/>
                        <a14:foregroundMark x1="55448" y1="66641" x2="55448" y2="66641"/>
                        <a14:foregroundMark x1="54423" y1="72699" x2="54423" y2="72699"/>
                        <a14:foregroundMark x1="60518" y1="93865" x2="60518" y2="93865"/>
                        <a14:foregroundMark x1="60518" y1="93865" x2="60518" y2="93865"/>
                        <a14:foregroundMark x1="55609" y1="93328" x2="55609" y2="93328"/>
                        <a14:foregroundMark x1="37433" y1="93482" x2="37433" y2="93482"/>
                        <a14:foregroundMark x1="45955" y1="99003" x2="45955" y2="99003"/>
                        <a14:foregroundMark x1="45955" y1="96856" x2="45955" y2="96856"/>
                        <a14:foregroundMark x1="26321" y1="71166" x2="26321" y2="71166"/>
                        <a14:foregroundMark x1="24434" y1="70782" x2="24434" y2="70782"/>
                        <a14:foregroundMark x1="11165" y1="70706" x2="11165" y2="70706"/>
                        <a14:foregroundMark x1="3883" y1="70706" x2="3883" y2="70706"/>
                        <a14:foregroundMark x1="7335" y1="67791" x2="7335" y2="67791"/>
                        <a14:foregroundMark x1="7335" y1="66641" x2="7335" y2="66641"/>
                        <a14:foregroundMark x1="9008" y1="67485" x2="9008" y2="67485"/>
                        <a14:foregroundMark x1="11543" y1="68098" x2="11543" y2="68098"/>
                        <a14:foregroundMark x1="9871" y1="67945" x2="9871" y2="67945"/>
                        <a14:foregroundMark x1="9924" y1="67025" x2="9924" y2="67025"/>
                        <a14:foregroundMark x1="9493" y1="67178" x2="9493" y2="67178"/>
                        <a14:foregroundMark x1="12244" y1="67408" x2="12244" y2="67408"/>
                        <a14:foregroundMark x1="11543" y1="67178" x2="11543" y2="67178"/>
                        <a14:foregroundMark x1="13484" y1="67178" x2="13484" y2="67178"/>
                        <a14:foregroundMark x1="14186" y1="67101" x2="14186" y2="67101"/>
                        <a14:foregroundMark x1="14833" y1="66411" x2="14833" y2="66411"/>
                        <a14:foregroundMark x1="15804" y1="67025" x2="15804" y2="67025"/>
                        <a14:foregroundMark x1="15912" y1="67408" x2="15912" y2="67408"/>
                        <a14:foregroundMark x1="16343" y1="67561" x2="16343" y2="67561"/>
                        <a14:foregroundMark x1="16397" y1="66411" x2="16397" y2="66411"/>
                        <a14:foregroundMark x1="17152" y1="66871" x2="17152" y2="66871"/>
                        <a14:foregroundMark x1="16828" y1="67101" x2="16828" y2="67101"/>
                        <a14:foregroundMark x1="17044" y1="68252" x2="17044" y2="68252"/>
                        <a14:foregroundMark x1="6580" y1="68328" x2="6580" y2="68328"/>
                        <a14:foregroundMark x1="10248" y1="68328" x2="10248" y2="68328"/>
                        <a14:foregroundMark x1="8091" y1="68328" x2="8091" y2="68328"/>
                        <a14:foregroundMark x1="7767" y1="70706" x2="7767" y2="70706"/>
                        <a14:foregroundMark x1="52211" y1="8206" x2="52211" y2="8206"/>
                        <a14:foregroundMark x1="55556" y1="97009" x2="55556" y2="97009"/>
                        <a14:foregroundMark x1="38134" y1="97239" x2="38134" y2="97239"/>
                        <a14:foregroundMark x1="31661" y1="9433" x2="31661" y2="9433"/>
                        <a14:foregroundMark x1="39644" y1="7132" x2="39644" y2="7132"/>
                        <a14:foregroundMark x1="39644" y1="7132" x2="39644" y2="7132"/>
                        <a14:foregroundMark x1="52805" y1="50997" x2="52805" y2="50997"/>
                        <a14:foregroundMark x1="52805" y1="50997" x2="52805" y2="50997"/>
                        <a14:foregroundMark x1="52805" y1="50997" x2="52805" y2="50997"/>
                        <a14:foregroundMark x1="52805" y1="50997" x2="52805" y2="50997"/>
                        <a14:foregroundMark x1="48274" y1="50997" x2="48274" y2="50997"/>
                        <a14:foregroundMark x1="48274" y1="50997" x2="48274" y2="50997"/>
                        <a14:foregroundMark x1="39536" y1="60199" x2="39536" y2="60199"/>
                        <a14:foregroundMark x1="39536" y1="60199" x2="39536" y2="60199"/>
                        <a14:foregroundMark x1="39806" y1="67561" x2="39806" y2="67561"/>
                        <a14:foregroundMark x1="36462" y1="4755" x2="36462" y2="4755"/>
                        <a14:foregroundMark x1="36462" y1="4755" x2="36462" y2="4755"/>
                        <a14:foregroundMark x1="30690" y1="11656" x2="30690" y2="11656"/>
                        <a14:foregroundMark x1="31176" y1="11580" x2="31176" y2="11580"/>
                        <a14:foregroundMark x1="37433" y1="7975" x2="32902" y2="7975"/>
                        <a14:foregroundMark x1="50162" y1="50537" x2="50162" y2="50537"/>
                        <a14:foregroundMark x1="34736" y1="56212" x2="34736" y2="56212"/>
                        <a14:foregroundMark x1="34196" y1="55828" x2="34196" y2="55828"/>
                        <a14:foregroundMark x1="33603" y1="56979" x2="33603" y2="56979"/>
                        <a14:foregroundMark x1="33819" y1="64571" x2="33819" y2="64571"/>
                        <a14:foregroundMark x1="33549" y1="50077" x2="33549" y2="50077"/>
                        <a14:foregroundMark x1="21953" y1="70782" x2="21953" y2="70782"/>
                        <a14:foregroundMark x1="96224" y1="35890" x2="96224" y2="35890"/>
                        <a14:foregroundMark x1="91262" y1="41948" x2="91262" y2="41948"/>
                        <a14:foregroundMark x1="82255" y1="41794" x2="82255" y2="41794"/>
                        <a14:foregroundMark x1="74056" y1="41411" x2="74056" y2="41411"/>
                        <a14:foregroundMark x1="70227" y1="41411" x2="70227" y2="41411"/>
                        <a14:foregroundMark x1="70227" y1="41411" x2="70227" y2="41411"/>
                        <a14:foregroundMark x1="77508" y1="41948" x2="77508" y2="41948"/>
                        <a14:foregroundMark x1="79180" y1="41488" x2="86839" y2="41794"/>
                        <a14:foregroundMark x1="86839" y1="41794" x2="92772" y2="41718"/>
                        <a14:foregroundMark x1="92772" y1="41718" x2="95577" y2="41718"/>
                        <a14:foregroundMark x1="62406" y1="41718" x2="68177" y2="41334"/>
                        <a14:foregroundMark x1="68177" y1="41334" x2="74056" y2="41718"/>
                        <a14:foregroundMark x1="74056" y1="41718" x2="78371" y2="41641"/>
                        <a14:foregroundMark x1="29989" y1="11963" x2="29342" y2="23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77" y="0"/>
            <a:ext cx="9750561" cy="6858000"/>
          </a:xfrm>
          <a:prstGeom prst="rect">
            <a:avLst/>
          </a:prstGeom>
        </p:spPr>
      </p:pic>
      <p:pic>
        <p:nvPicPr>
          <p:cNvPr id="2" name="Picture 1" descr="A screen shot of a cell phone&#10;&#10;Description automatically generated">
            <a:extLst>
              <a:ext uri="{FF2B5EF4-FFF2-40B4-BE49-F238E27FC236}">
                <a16:creationId xmlns:a16="http://schemas.microsoft.com/office/drawing/2014/main" id="{04141BC5-6EB6-E168-583E-A788D5E03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07" b="96325" l="679" r="92324">
                        <a14:foregroundMark x1="32533" y1="9877" x2="32533" y2="9877"/>
                        <a14:foregroundMark x1="40522" y1="5283" x2="40522" y2="5283"/>
                        <a14:foregroundMark x1="39112" y1="24426" x2="39112" y2="24426"/>
                        <a14:foregroundMark x1="39530" y1="53139" x2="39530" y2="53139"/>
                        <a14:foregroundMark x1="35352" y1="51838" x2="35352" y2="51838"/>
                        <a14:foregroundMark x1="36084" y1="61026" x2="36084" y2="61026"/>
                        <a14:foregroundMark x1="9138" y1="45789" x2="9138" y2="45789"/>
                        <a14:foregroundMark x1="783" y1="45789" x2="783" y2="45789"/>
                        <a14:foregroundMark x1="9243" y1="43109" x2="9243" y2="43109"/>
                        <a14:foregroundMark x1="8198" y1="42266" x2="8198" y2="42266"/>
                        <a14:foregroundMark x1="8198" y1="42956" x2="8198" y2="42956"/>
                        <a14:foregroundMark x1="8825" y1="43185" x2="8825" y2="43185"/>
                        <a14:foregroundMark x1="9817" y1="41960" x2="9817" y2="41960"/>
                        <a14:foregroundMark x1="10392" y1="42113" x2="10392" y2="42113"/>
                        <a14:foregroundMark x1="11018" y1="42802" x2="11018" y2="42802"/>
                        <a14:foregroundMark x1="11018" y1="42037" x2="11018" y2="42037"/>
                        <a14:foregroundMark x1="10966" y1="41577" x2="10966" y2="41577"/>
                        <a14:foregroundMark x1="6371" y1="43032" x2="6371" y2="43032"/>
                        <a14:foregroundMark x1="6997" y1="43262" x2="6997" y2="43262"/>
                        <a14:foregroundMark x1="5117" y1="42496" x2="5117" y2="42496"/>
                        <a14:foregroundMark x1="5065" y1="41501" x2="5065" y2="41501"/>
                        <a14:foregroundMark x1="3551" y1="41424" x2="3551" y2="41424"/>
                        <a14:foregroundMark x1="2768" y1="41730" x2="2768" y2="41730"/>
                        <a14:foregroundMark x1="46475" y1="23354" x2="46475" y2="23354"/>
                        <a14:foregroundMark x1="50966" y1="49387" x2="50966" y2="49387"/>
                        <a14:foregroundMark x1="50809" y1="53599" x2="50809" y2="53599"/>
                        <a14:foregroundMark x1="50339" y1="64548" x2="50339" y2="64548"/>
                        <a14:foregroundMark x1="49817" y1="62481" x2="49817" y2="62481"/>
                        <a14:foregroundMark x1="51593" y1="90735" x2="51593" y2="90735"/>
                        <a14:foregroundMark x1="51593" y1="90735" x2="51593" y2="90735"/>
                        <a14:foregroundMark x1="49347" y1="91194" x2="49347" y2="91194"/>
                        <a14:foregroundMark x1="49347" y1="91194" x2="49347" y2="91194"/>
                        <a14:foregroundMark x1="41410" y1="62021" x2="41410" y2="62021"/>
                        <a14:foregroundMark x1="41410" y1="62021" x2="41410" y2="62021"/>
                        <a14:foregroundMark x1="44282" y1="51455" x2="44282" y2="51455"/>
                        <a14:foregroundMark x1="37650" y1="96325" x2="37650" y2="96325"/>
                        <a14:foregroundMark x1="31540" y1="59801" x2="31540" y2="59801"/>
                        <a14:foregroundMark x1="31488" y1="51149" x2="31488" y2="51149"/>
                        <a14:foregroundMark x1="92324" y1="92037" x2="92324" y2="9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57" y="-6879790"/>
            <a:ext cx="10055949" cy="6858000"/>
          </a:xfrm>
          <a:prstGeom prst="rect">
            <a:avLst/>
          </a:prstGeom>
        </p:spPr>
      </p:pic>
      <p:pic>
        <p:nvPicPr>
          <p:cNvPr id="3" name="Picture 2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0498307-2651-8944-FE1E-53988959ED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53" b="94182" l="2066" r="99687">
                        <a14:foregroundMark x1="30808" y1="92009" x2="30808" y2="92009"/>
                        <a14:foregroundMark x1="38698" y1="85725" x2="38698" y2="85725"/>
                        <a14:foregroundMark x1="30182" y1="86113" x2="30182" y2="86113"/>
                        <a14:foregroundMark x1="49343" y1="93018" x2="49343" y2="93018"/>
                        <a14:foregroundMark x1="43081" y1="93173" x2="43081" y2="93173"/>
                        <a14:foregroundMark x1="58422" y1="82467" x2="58422" y2="82467"/>
                        <a14:foregroundMark x1="80025" y1="62529" x2="80025" y2="62529"/>
                        <a14:foregroundMark x1="78084" y1="62219" x2="83719" y2="62141"/>
                        <a14:foregroundMark x1="83719" y1="62141" x2="83970" y2="62141"/>
                        <a14:foregroundMark x1="85285" y1="62064" x2="87602" y2="62684"/>
                        <a14:foregroundMark x1="85097" y1="61365" x2="87351" y2="61288"/>
                        <a14:foregroundMark x1="88353" y1="61831" x2="88541" y2="62374"/>
                        <a14:foregroundMark x1="92799" y1="61831" x2="92549" y2="61831"/>
                        <a14:foregroundMark x1="78021" y1="61443" x2="79336" y2="61288"/>
                        <a14:foregroundMark x1="90795" y1="62917" x2="90795" y2="62917"/>
                        <a14:foregroundMark x1="93801" y1="62064" x2="93801" y2="62064"/>
                        <a14:foregroundMark x1="94865" y1="62529" x2="95679" y2="61986"/>
                        <a14:foregroundMark x1="96681" y1="62529" x2="99499" y2="61908"/>
                        <a14:foregroundMark x1="81403" y1="64856" x2="81403" y2="64856"/>
                        <a14:foregroundMark x1="81403" y1="64856" x2="79775" y2="67106"/>
                        <a14:foregroundMark x1="82530" y1="64934" x2="90169" y2="65089"/>
                        <a14:foregroundMark x1="90169" y1="65089" x2="95867" y2="64546"/>
                        <a14:foregroundMark x1="95867" y1="64546" x2="99687" y2="64624"/>
                        <a14:foregroundMark x1="79712" y1="67339" x2="79775" y2="86268"/>
                        <a14:foregroundMark x1="58485" y1="86889" x2="64496" y2="86579"/>
                        <a14:foregroundMark x1="64496" y1="86579" x2="70194" y2="86734"/>
                        <a14:foregroundMark x1="70194" y1="86734" x2="77520" y2="86424"/>
                        <a14:foregroundMark x1="77520" y1="86424" x2="79649" y2="86656"/>
                        <a14:foregroundMark x1="58422" y1="82389" x2="58422" y2="82389"/>
                        <a14:foregroundMark x1="58735" y1="80295" x2="59048" y2="82234"/>
                        <a14:foregroundMark x1="57545" y1="89915" x2="49781" y2="91311"/>
                        <a14:foregroundMark x1="51722" y1="85182" x2="51722" y2="85182"/>
                        <a14:foregroundMark x1="47965" y1="94182" x2="43519" y2="92164"/>
                        <a14:foregroundMark x1="44897" y1="86113" x2="44897" y2="86113"/>
                        <a14:foregroundMark x1="58798" y1="40574" x2="59048" y2="43367"/>
                        <a14:foregroundMark x1="54790" y1="12180" x2="54602" y2="13189"/>
                        <a14:foregroundMark x1="58986" y1="16137" x2="58986" y2="26532"/>
                        <a14:foregroundMark x1="24483" y1="17067" x2="24233" y2="25291"/>
                        <a14:foregroundMark x1="2066" y1="51202" x2="7138" y2="51358"/>
                        <a14:foregroundMark x1="27426" y1="15283" x2="33939" y2="11715"/>
                        <a14:foregroundMark x1="33939" y1="11715" x2="34126" y2="11792"/>
                        <a14:foregroundMark x1="24483" y1="26765" x2="24483" y2="32273"/>
                        <a14:foregroundMark x1="23920" y1="35531" x2="23920" y2="39100"/>
                        <a14:foregroundMark x1="23920" y1="39100" x2="25047" y2="57952"/>
                        <a14:foregroundMark x1="25047" y1="57952" x2="24108" y2="61521"/>
                        <a14:foregroundMark x1="24108" y1="61521" x2="24421" y2="87510"/>
                        <a14:foregroundMark x1="27990" y1="92242" x2="32624" y2="92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7"/>
          <a:stretch/>
        </p:blipFill>
        <p:spPr>
          <a:xfrm>
            <a:off x="14522826" y="-3322395"/>
            <a:ext cx="7097905" cy="74120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DC0121-8D5A-8ECB-E7D3-27163AA7AA8A}"/>
              </a:ext>
            </a:extLst>
          </p:cNvPr>
          <p:cNvCxnSpPr>
            <a:cxnSpLocks/>
          </p:cNvCxnSpPr>
          <p:nvPr/>
        </p:nvCxnSpPr>
        <p:spPr>
          <a:xfrm>
            <a:off x="12301723" y="454901"/>
            <a:ext cx="22377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00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ell phone&#10;&#10;Description automatically generated">
            <a:extLst>
              <a:ext uri="{FF2B5EF4-FFF2-40B4-BE49-F238E27FC236}">
                <a16:creationId xmlns:a16="http://schemas.microsoft.com/office/drawing/2014/main" id="{B70BC22A-D1F5-78CF-C5A0-8543CDA1E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07" b="96325" l="679" r="92324">
                        <a14:foregroundMark x1="32533" y1="9877" x2="32533" y2="9877"/>
                        <a14:foregroundMark x1="40522" y1="5283" x2="40522" y2="5283"/>
                        <a14:foregroundMark x1="39112" y1="24426" x2="39112" y2="24426"/>
                        <a14:foregroundMark x1="39530" y1="53139" x2="39530" y2="53139"/>
                        <a14:foregroundMark x1="35352" y1="51838" x2="35352" y2="51838"/>
                        <a14:foregroundMark x1="36084" y1="61026" x2="36084" y2="61026"/>
                        <a14:foregroundMark x1="9138" y1="45789" x2="9138" y2="45789"/>
                        <a14:foregroundMark x1="783" y1="45789" x2="783" y2="45789"/>
                        <a14:foregroundMark x1="9243" y1="43109" x2="9243" y2="43109"/>
                        <a14:foregroundMark x1="8198" y1="42266" x2="8198" y2="42266"/>
                        <a14:foregroundMark x1="8198" y1="42956" x2="8198" y2="42956"/>
                        <a14:foregroundMark x1="8825" y1="43185" x2="8825" y2="43185"/>
                        <a14:foregroundMark x1="9817" y1="41960" x2="9817" y2="41960"/>
                        <a14:foregroundMark x1="10392" y1="42113" x2="10392" y2="42113"/>
                        <a14:foregroundMark x1="11018" y1="42802" x2="11018" y2="42802"/>
                        <a14:foregroundMark x1="11018" y1="42037" x2="11018" y2="42037"/>
                        <a14:foregroundMark x1="10966" y1="41577" x2="10966" y2="41577"/>
                        <a14:foregroundMark x1="6371" y1="43032" x2="6371" y2="43032"/>
                        <a14:foregroundMark x1="6997" y1="43262" x2="6997" y2="43262"/>
                        <a14:foregroundMark x1="5117" y1="42496" x2="5117" y2="42496"/>
                        <a14:foregroundMark x1="5065" y1="41501" x2="5065" y2="41501"/>
                        <a14:foregroundMark x1="3551" y1="41424" x2="3551" y2="41424"/>
                        <a14:foregroundMark x1="2768" y1="41730" x2="2768" y2="41730"/>
                        <a14:foregroundMark x1="46475" y1="23354" x2="46475" y2="23354"/>
                        <a14:foregroundMark x1="50966" y1="49387" x2="50966" y2="49387"/>
                        <a14:foregroundMark x1="50809" y1="53599" x2="50809" y2="53599"/>
                        <a14:foregroundMark x1="50339" y1="64548" x2="50339" y2="64548"/>
                        <a14:foregroundMark x1="49817" y1="62481" x2="49817" y2="62481"/>
                        <a14:foregroundMark x1="51593" y1="90735" x2="51593" y2="90735"/>
                        <a14:foregroundMark x1="51593" y1="90735" x2="51593" y2="90735"/>
                        <a14:foregroundMark x1="49347" y1="91194" x2="49347" y2="91194"/>
                        <a14:foregroundMark x1="49347" y1="91194" x2="49347" y2="91194"/>
                        <a14:foregroundMark x1="41410" y1="62021" x2="41410" y2="62021"/>
                        <a14:foregroundMark x1="41410" y1="62021" x2="41410" y2="62021"/>
                        <a14:foregroundMark x1="44282" y1="51455" x2="44282" y2="51455"/>
                        <a14:foregroundMark x1="37650" y1="96325" x2="37650" y2="96325"/>
                        <a14:foregroundMark x1="31540" y1="59801" x2="31540" y2="59801"/>
                        <a14:foregroundMark x1="31488" y1="51149" x2="31488" y2="51149"/>
                        <a14:foregroundMark x1="92324" y1="92037" x2="92324" y2="9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056" y="-3822357"/>
            <a:ext cx="10055949" cy="6858000"/>
          </a:xfrm>
          <a:prstGeom prst="rect">
            <a:avLst/>
          </a:prstGeom>
        </p:spPr>
      </p:pic>
      <p:pic>
        <p:nvPicPr>
          <p:cNvPr id="3" name="Picture 2" descr="A screen shot of a cell phone&#10;&#10;Description automatically generated">
            <a:extLst>
              <a:ext uri="{FF2B5EF4-FFF2-40B4-BE49-F238E27FC236}">
                <a16:creationId xmlns:a16="http://schemas.microsoft.com/office/drawing/2014/main" id="{CFA7336D-2B4E-1B70-1213-F2BFB16AA9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55" b="98850" l="3830" r="96224">
                        <a14:foregroundMark x1="33657" y1="5675" x2="33657" y2="5675"/>
                        <a14:foregroundMark x1="44822" y1="5368" x2="44822" y2="5368"/>
                        <a14:foregroundMark x1="34736" y1="7515" x2="34736" y2="7515"/>
                        <a14:foregroundMark x1="51618" y1="50997" x2="51618" y2="50997"/>
                        <a14:foregroundMark x1="53722" y1="59356" x2="53722" y2="59356"/>
                        <a14:foregroundMark x1="55448" y1="66641" x2="55448" y2="66641"/>
                        <a14:foregroundMark x1="54423" y1="72699" x2="54423" y2="72699"/>
                        <a14:foregroundMark x1="60518" y1="93865" x2="60518" y2="93865"/>
                        <a14:foregroundMark x1="60518" y1="93865" x2="60518" y2="93865"/>
                        <a14:foregroundMark x1="55609" y1="93328" x2="55609" y2="93328"/>
                        <a14:foregroundMark x1="37433" y1="93482" x2="37433" y2="93482"/>
                        <a14:foregroundMark x1="45955" y1="99003" x2="45955" y2="99003"/>
                        <a14:foregroundMark x1="45955" y1="96856" x2="45955" y2="96856"/>
                        <a14:foregroundMark x1="26321" y1="71166" x2="26321" y2="71166"/>
                        <a14:foregroundMark x1="24434" y1="70782" x2="24434" y2="70782"/>
                        <a14:foregroundMark x1="11165" y1="70706" x2="11165" y2="70706"/>
                        <a14:foregroundMark x1="3883" y1="70706" x2="3883" y2="70706"/>
                        <a14:foregroundMark x1="7335" y1="67791" x2="7335" y2="67791"/>
                        <a14:foregroundMark x1="7335" y1="66641" x2="7335" y2="66641"/>
                        <a14:foregroundMark x1="9008" y1="67485" x2="9008" y2="67485"/>
                        <a14:foregroundMark x1="11543" y1="68098" x2="11543" y2="68098"/>
                        <a14:foregroundMark x1="9871" y1="67945" x2="9871" y2="67945"/>
                        <a14:foregroundMark x1="9924" y1="67025" x2="9924" y2="67025"/>
                        <a14:foregroundMark x1="9493" y1="67178" x2="9493" y2="67178"/>
                        <a14:foregroundMark x1="12244" y1="67408" x2="12244" y2="67408"/>
                        <a14:foregroundMark x1="11543" y1="67178" x2="11543" y2="67178"/>
                        <a14:foregroundMark x1="13484" y1="67178" x2="13484" y2="67178"/>
                        <a14:foregroundMark x1="14186" y1="67101" x2="14186" y2="67101"/>
                        <a14:foregroundMark x1="14833" y1="66411" x2="14833" y2="66411"/>
                        <a14:foregroundMark x1="15804" y1="67025" x2="15804" y2="67025"/>
                        <a14:foregroundMark x1="15912" y1="67408" x2="15912" y2="67408"/>
                        <a14:foregroundMark x1="16343" y1="67561" x2="16343" y2="67561"/>
                        <a14:foregroundMark x1="16397" y1="66411" x2="16397" y2="66411"/>
                        <a14:foregroundMark x1="17152" y1="66871" x2="17152" y2="66871"/>
                        <a14:foregroundMark x1="16828" y1="67101" x2="16828" y2="67101"/>
                        <a14:foregroundMark x1="17044" y1="68252" x2="17044" y2="68252"/>
                        <a14:foregroundMark x1="6580" y1="68328" x2="6580" y2="68328"/>
                        <a14:foregroundMark x1="10248" y1="68328" x2="10248" y2="68328"/>
                        <a14:foregroundMark x1="8091" y1="68328" x2="8091" y2="68328"/>
                        <a14:foregroundMark x1="7767" y1="70706" x2="7767" y2="70706"/>
                        <a14:foregroundMark x1="52211" y1="8206" x2="52211" y2="8206"/>
                        <a14:foregroundMark x1="55556" y1="97009" x2="55556" y2="97009"/>
                        <a14:foregroundMark x1="38134" y1="97239" x2="38134" y2="97239"/>
                        <a14:foregroundMark x1="31661" y1="9433" x2="31661" y2="9433"/>
                        <a14:foregroundMark x1="39644" y1="7132" x2="39644" y2="7132"/>
                        <a14:foregroundMark x1="39644" y1="7132" x2="39644" y2="7132"/>
                        <a14:foregroundMark x1="52805" y1="50997" x2="52805" y2="50997"/>
                        <a14:foregroundMark x1="52805" y1="50997" x2="52805" y2="50997"/>
                        <a14:foregroundMark x1="52805" y1="50997" x2="52805" y2="50997"/>
                        <a14:foregroundMark x1="52805" y1="50997" x2="52805" y2="50997"/>
                        <a14:foregroundMark x1="48274" y1="50997" x2="48274" y2="50997"/>
                        <a14:foregroundMark x1="48274" y1="50997" x2="48274" y2="50997"/>
                        <a14:foregroundMark x1="39536" y1="60199" x2="39536" y2="60199"/>
                        <a14:foregroundMark x1="39536" y1="60199" x2="39536" y2="60199"/>
                        <a14:foregroundMark x1="39806" y1="67561" x2="39806" y2="67561"/>
                        <a14:foregroundMark x1="36462" y1="4755" x2="36462" y2="4755"/>
                        <a14:foregroundMark x1="36462" y1="4755" x2="36462" y2="4755"/>
                        <a14:foregroundMark x1="30690" y1="11656" x2="30690" y2="11656"/>
                        <a14:foregroundMark x1="31176" y1="11580" x2="31176" y2="11580"/>
                        <a14:foregroundMark x1="37433" y1="7975" x2="32902" y2="7975"/>
                        <a14:foregroundMark x1="50162" y1="50537" x2="50162" y2="50537"/>
                        <a14:foregroundMark x1="34736" y1="56212" x2="34736" y2="56212"/>
                        <a14:foregroundMark x1="34196" y1="55828" x2="34196" y2="55828"/>
                        <a14:foregroundMark x1="33603" y1="56979" x2="33603" y2="56979"/>
                        <a14:foregroundMark x1="33819" y1="64571" x2="33819" y2="64571"/>
                        <a14:foregroundMark x1="33549" y1="50077" x2="33549" y2="50077"/>
                        <a14:foregroundMark x1="21953" y1="70782" x2="21953" y2="70782"/>
                        <a14:foregroundMark x1="96224" y1="35890" x2="96224" y2="35890"/>
                        <a14:foregroundMark x1="91262" y1="41948" x2="91262" y2="41948"/>
                        <a14:foregroundMark x1="82255" y1="41794" x2="82255" y2="41794"/>
                        <a14:foregroundMark x1="74056" y1="41411" x2="74056" y2="41411"/>
                        <a14:foregroundMark x1="70227" y1="41411" x2="70227" y2="41411"/>
                        <a14:foregroundMark x1="70227" y1="41411" x2="70227" y2="41411"/>
                        <a14:foregroundMark x1="77508" y1="41948" x2="77508" y2="41948"/>
                        <a14:foregroundMark x1="79180" y1="41488" x2="86839" y2="41794"/>
                        <a14:foregroundMark x1="86839" y1="41794" x2="92772" y2="41718"/>
                        <a14:foregroundMark x1="92772" y1="41718" x2="95577" y2="41718"/>
                        <a14:foregroundMark x1="62406" y1="41718" x2="68177" y2="41334"/>
                        <a14:foregroundMark x1="68177" y1="41334" x2="74056" y2="41718"/>
                        <a14:foregroundMark x1="74056" y1="41718" x2="78371" y2="41641"/>
                        <a14:foregroundMark x1="29989" y1="11963" x2="29342" y2="23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50"/>
          <a:stretch/>
        </p:blipFill>
        <p:spPr>
          <a:xfrm>
            <a:off x="-5328102" y="3035643"/>
            <a:ext cx="9690680" cy="6858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C3CD02-FAE5-B1BE-BDD3-E0F5FA75F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2" b="91095" l="9961" r="89844">
                        <a14:foregroundMark x1="27637" y1="15474" x2="27344" y2="15474"/>
                        <a14:foregroundMark x1="24609" y1="22190" x2="24609" y2="22190"/>
                        <a14:foregroundMark x1="24609" y1="22190" x2="37207" y2="57518"/>
                        <a14:foregroundMark x1="37207" y1="57518" x2="33984" y2="77226"/>
                        <a14:foregroundMark x1="33984" y1="77226" x2="27344" y2="78540"/>
                        <a14:foregroundMark x1="27344" y1="78540" x2="27344" y2="78540"/>
                        <a14:foregroundMark x1="32031" y1="90511" x2="32422" y2="90511"/>
                        <a14:foregroundMark x1="47559" y1="30949" x2="47559" y2="30949"/>
                        <a14:foregroundMark x1="45313" y1="34161" x2="45313" y2="34161"/>
                        <a14:foregroundMark x1="48145" y1="45985" x2="48145" y2="45985"/>
                        <a14:foregroundMark x1="42285" y1="10949" x2="43457" y2="9635"/>
                        <a14:foregroundMark x1="41211" y1="11679" x2="53516" y2="292"/>
                        <a14:foregroundMark x1="36914" y1="42774" x2="34668" y2="35766"/>
                        <a14:foregroundMark x1="34668" y1="35766" x2="34668" y2="35766"/>
                        <a14:backgroundMark x1="58008" y1="13431" x2="71680" y2="22628"/>
                        <a14:backgroundMark x1="71680" y1="22628" x2="85742" y2="51679"/>
                        <a14:backgroundMark x1="85742" y1="51679" x2="88379" y2="79854"/>
                        <a14:backgroundMark x1="88379" y1="79854" x2="81738" y2="98832"/>
                        <a14:backgroundMark x1="81738" y1="98832" x2="70898" y2="96788"/>
                        <a14:backgroundMark x1="70898" y1="96788" x2="60547" y2="75766"/>
                        <a14:backgroundMark x1="60547" y1="75766" x2="61035" y2="67737"/>
                        <a14:backgroundMark x1="57813" y1="9197" x2="74219" y2="9927"/>
                        <a14:backgroundMark x1="74219" y1="9927" x2="82324" y2="15474"/>
                        <a14:backgroundMark x1="82324" y1="15474" x2="75586" y2="28467"/>
                        <a14:backgroundMark x1="75586" y1="28467" x2="72656" y2="29343"/>
                        <a14:backgroundMark x1="71484" y1="21460" x2="65137" y2="8321"/>
                        <a14:backgroundMark x1="65137" y1="8321" x2="74902" y2="13431"/>
                        <a14:backgroundMark x1="74902" y1="13431" x2="66992" y2="17080"/>
                        <a14:backgroundMark x1="66992" y1="17080" x2="60254" y2="29489"/>
                        <a14:backgroundMark x1="60254" y1="29489" x2="69727" y2="75328"/>
                        <a14:backgroundMark x1="69727" y1="75328" x2="73633" y2="84526"/>
                        <a14:backgroundMark x1="73633" y1="84526" x2="64746" y2="88175"/>
                        <a14:backgroundMark x1="64746" y1="88175" x2="72070" y2="84964"/>
                        <a14:backgroundMark x1="72070" y1="84964" x2="78613" y2="77810"/>
                        <a14:backgroundMark x1="78613" y1="77810" x2="62012" y2="95620"/>
                        <a14:backgroundMark x1="62012" y1="95620" x2="63379" y2="48467"/>
                        <a14:backgroundMark x1="63379" y1="48467" x2="57422" y2="18686"/>
                        <a14:backgroundMark x1="57422" y1="18686" x2="57422" y2="18686"/>
                        <a14:backgroundMark x1="57422" y1="18686" x2="68262" y2="14161"/>
                        <a14:backgroundMark x1="68262" y1="14161" x2="62402" y2="17956"/>
                        <a14:backgroundMark x1="62402" y1="17956" x2="62109" y2="18686"/>
                        <a14:backgroundMark x1="62109" y1="18686" x2="60059" y2="24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19" y="7135003"/>
            <a:ext cx="9376943" cy="627266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0AD90-4D28-967C-5289-1A6DA46C6B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6" b="90365" l="9961" r="89844">
                        <a14:foregroundMark x1="63184" y1="89051" x2="66602" y2="88759"/>
                        <a14:foregroundMark x1="74414" y1="84818" x2="74414" y2="90365"/>
                        <a14:foregroundMark x1="61230" y1="20292" x2="61230" y2="20292"/>
                        <a14:foregroundMark x1="61230" y1="20000" x2="60938" y2="18686"/>
                        <a14:foregroundMark x1="72754" y1="12555" x2="73535" y2="13139"/>
                        <a14:foregroundMark x1="73633" y1="10365" x2="73633" y2="10365"/>
                        <a14:foregroundMark x1="73535" y1="4964" x2="73535" y2="4964"/>
                        <a14:foregroundMark x1="73633" y1="146" x2="73633" y2="146"/>
                        <a14:foregroundMark x1="63379" y1="14015" x2="63379" y2="14015"/>
                        <a14:foregroundMark x1="67773" y1="15182" x2="78125" y2="17226"/>
                        <a14:foregroundMark x1="60742" y1="82628" x2="59570" y2="78248"/>
                        <a14:foregroundMark x1="60742" y1="42190" x2="60742" y2="65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09" y="7135003"/>
            <a:ext cx="9496425" cy="635258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780399-5289-8A93-CA1E-2D47D06FF78A}"/>
              </a:ext>
            </a:extLst>
          </p:cNvPr>
          <p:cNvCxnSpPr>
            <a:cxnSpLocks/>
          </p:cNvCxnSpPr>
          <p:nvPr/>
        </p:nvCxnSpPr>
        <p:spPr>
          <a:xfrm>
            <a:off x="4367958" y="3467042"/>
            <a:ext cx="22377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99698FD-1CF3-488A-A1CE-7353FF4198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53" b="94182" l="2066" r="99687">
                        <a14:foregroundMark x1="30808" y1="92009" x2="30808" y2="92009"/>
                        <a14:foregroundMark x1="38698" y1="85725" x2="38698" y2="85725"/>
                        <a14:foregroundMark x1="30182" y1="86113" x2="30182" y2="86113"/>
                        <a14:foregroundMark x1="49343" y1="93018" x2="49343" y2="93018"/>
                        <a14:foregroundMark x1="43081" y1="93173" x2="43081" y2="93173"/>
                        <a14:foregroundMark x1="58422" y1="82467" x2="58422" y2="82467"/>
                        <a14:foregroundMark x1="80025" y1="62529" x2="80025" y2="62529"/>
                        <a14:foregroundMark x1="78084" y1="62219" x2="83719" y2="62141"/>
                        <a14:foregroundMark x1="83719" y1="62141" x2="83970" y2="62141"/>
                        <a14:foregroundMark x1="85285" y1="62064" x2="87602" y2="62684"/>
                        <a14:foregroundMark x1="85097" y1="61365" x2="87351" y2="61288"/>
                        <a14:foregroundMark x1="88353" y1="61831" x2="88541" y2="62374"/>
                        <a14:foregroundMark x1="92799" y1="61831" x2="92549" y2="61831"/>
                        <a14:foregroundMark x1="78021" y1="61443" x2="79336" y2="61288"/>
                        <a14:foregroundMark x1="90795" y1="62917" x2="90795" y2="62917"/>
                        <a14:foregroundMark x1="93801" y1="62064" x2="93801" y2="62064"/>
                        <a14:foregroundMark x1="94865" y1="62529" x2="95679" y2="61986"/>
                        <a14:foregroundMark x1="96681" y1="62529" x2="99499" y2="61908"/>
                        <a14:foregroundMark x1="81403" y1="64856" x2="81403" y2="64856"/>
                        <a14:foregroundMark x1="81403" y1="64856" x2="79775" y2="67106"/>
                        <a14:foregroundMark x1="82530" y1="64934" x2="90169" y2="65089"/>
                        <a14:foregroundMark x1="90169" y1="65089" x2="95867" y2="64546"/>
                        <a14:foregroundMark x1="95867" y1="64546" x2="99687" y2="64624"/>
                        <a14:foregroundMark x1="79712" y1="67339" x2="79775" y2="86268"/>
                        <a14:foregroundMark x1="58485" y1="86889" x2="64496" y2="86579"/>
                        <a14:foregroundMark x1="64496" y1="86579" x2="70194" y2="86734"/>
                        <a14:foregroundMark x1="70194" y1="86734" x2="77520" y2="86424"/>
                        <a14:foregroundMark x1="77520" y1="86424" x2="79649" y2="86656"/>
                        <a14:foregroundMark x1="58422" y1="82389" x2="58422" y2="82389"/>
                        <a14:foregroundMark x1="58735" y1="80295" x2="59048" y2="82234"/>
                        <a14:foregroundMark x1="57545" y1="89915" x2="49781" y2="91311"/>
                        <a14:foregroundMark x1="51722" y1="85182" x2="51722" y2="85182"/>
                        <a14:foregroundMark x1="47965" y1="94182" x2="43519" y2="92164"/>
                        <a14:foregroundMark x1="44897" y1="86113" x2="44897" y2="86113"/>
                        <a14:foregroundMark x1="58798" y1="40574" x2="59048" y2="43367"/>
                        <a14:foregroundMark x1="54790" y1="12180" x2="54602" y2="13189"/>
                        <a14:foregroundMark x1="58986" y1="16137" x2="58986" y2="26532"/>
                        <a14:foregroundMark x1="24483" y1="17067" x2="24233" y2="25291"/>
                        <a14:foregroundMark x1="2066" y1="51202" x2="7138" y2="51358"/>
                        <a14:foregroundMark x1="27426" y1="15283" x2="33939" y2="11715"/>
                        <a14:foregroundMark x1="33939" y1="11715" x2="34126" y2="11792"/>
                        <a14:foregroundMark x1="24483" y1="26765" x2="24483" y2="32273"/>
                        <a14:foregroundMark x1="23920" y1="35531" x2="23920" y2="39100"/>
                        <a14:foregroundMark x1="23920" y1="39100" x2="25047" y2="57952"/>
                        <a14:foregroundMark x1="25047" y1="57952" x2="24108" y2="61521"/>
                        <a14:foregroundMark x1="24108" y1="61521" x2="24421" y2="87510"/>
                        <a14:foregroundMark x1="27990" y1="92242" x2="32624" y2="92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07"/>
          <a:stretch/>
        </p:blipFill>
        <p:spPr>
          <a:xfrm>
            <a:off x="6557934" y="-312114"/>
            <a:ext cx="7097905" cy="741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47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B2C049-7C8A-03FD-4B00-AC0881213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2" b="91095" l="9961" r="89844">
                        <a14:foregroundMark x1="27637" y1="15474" x2="27344" y2="15474"/>
                        <a14:foregroundMark x1="24609" y1="22190" x2="24609" y2="22190"/>
                        <a14:foregroundMark x1="24609" y1="22190" x2="37207" y2="57518"/>
                        <a14:foregroundMark x1="37207" y1="57518" x2="33984" y2="77226"/>
                        <a14:foregroundMark x1="33984" y1="77226" x2="27344" y2="78540"/>
                        <a14:foregroundMark x1="27344" y1="78540" x2="27344" y2="78540"/>
                        <a14:foregroundMark x1="32031" y1="90511" x2="32422" y2="90511"/>
                        <a14:foregroundMark x1="47559" y1="30949" x2="47559" y2="30949"/>
                        <a14:foregroundMark x1="45313" y1="34161" x2="45313" y2="34161"/>
                        <a14:foregroundMark x1="48145" y1="45985" x2="48145" y2="45985"/>
                        <a14:foregroundMark x1="42285" y1="10949" x2="43457" y2="9635"/>
                        <a14:foregroundMark x1="41211" y1="11679" x2="53516" y2="292"/>
                        <a14:foregroundMark x1="36914" y1="42774" x2="34668" y2="35766"/>
                        <a14:foregroundMark x1="34668" y1="35766" x2="34668" y2="35766"/>
                        <a14:backgroundMark x1="58008" y1="13431" x2="71680" y2="22628"/>
                        <a14:backgroundMark x1="71680" y1="22628" x2="85742" y2="51679"/>
                        <a14:backgroundMark x1="85742" y1="51679" x2="88379" y2="79854"/>
                        <a14:backgroundMark x1="88379" y1="79854" x2="81738" y2="98832"/>
                        <a14:backgroundMark x1="81738" y1="98832" x2="70898" y2="96788"/>
                        <a14:backgroundMark x1="70898" y1="96788" x2="60547" y2="75766"/>
                        <a14:backgroundMark x1="60547" y1="75766" x2="61035" y2="67737"/>
                        <a14:backgroundMark x1="57813" y1="9197" x2="74219" y2="9927"/>
                        <a14:backgroundMark x1="74219" y1="9927" x2="82324" y2="15474"/>
                        <a14:backgroundMark x1="82324" y1="15474" x2="75586" y2="28467"/>
                        <a14:backgroundMark x1="75586" y1="28467" x2="72656" y2="29343"/>
                        <a14:backgroundMark x1="71484" y1="21460" x2="65137" y2="8321"/>
                        <a14:backgroundMark x1="65137" y1="8321" x2="74902" y2="13431"/>
                        <a14:backgroundMark x1="74902" y1="13431" x2="66992" y2="17080"/>
                        <a14:backgroundMark x1="66992" y1="17080" x2="60254" y2="29489"/>
                        <a14:backgroundMark x1="60254" y1="29489" x2="69727" y2="75328"/>
                        <a14:backgroundMark x1="69727" y1="75328" x2="73633" y2="84526"/>
                        <a14:backgroundMark x1="73633" y1="84526" x2="64746" y2="88175"/>
                        <a14:backgroundMark x1="64746" y1="88175" x2="72070" y2="84964"/>
                        <a14:backgroundMark x1="72070" y1="84964" x2="78613" y2="77810"/>
                        <a14:backgroundMark x1="78613" y1="77810" x2="62012" y2="95620"/>
                        <a14:backgroundMark x1="62012" y1="95620" x2="63379" y2="48467"/>
                        <a14:backgroundMark x1="63379" y1="48467" x2="57422" y2="18686"/>
                        <a14:backgroundMark x1="57422" y1="18686" x2="57422" y2="18686"/>
                        <a14:backgroundMark x1="57422" y1="18686" x2="68262" y2="14161"/>
                        <a14:backgroundMark x1="68262" y1="14161" x2="62402" y2="17956"/>
                        <a14:backgroundMark x1="62402" y1="17956" x2="62109" y2="18686"/>
                        <a14:backgroundMark x1="62109" y1="18686" x2="60059" y2="24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85" y="937260"/>
            <a:ext cx="9376943" cy="6272663"/>
          </a:xfrm>
          <a:prstGeom prst="rect">
            <a:avLst/>
          </a:prstGeom>
        </p:spPr>
      </p:pic>
      <p:pic>
        <p:nvPicPr>
          <p:cNvPr id="6" name="Picture 5" descr="A screen shot of a cell phone&#10;&#10;Description automatically generated">
            <a:extLst>
              <a:ext uri="{FF2B5EF4-FFF2-40B4-BE49-F238E27FC236}">
                <a16:creationId xmlns:a16="http://schemas.microsoft.com/office/drawing/2014/main" id="{D5936E26-F4A1-8137-96BF-C8146F881C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53" b="94182" l="2066" r="99687">
                        <a14:foregroundMark x1="30808" y1="92009" x2="30808" y2="92009"/>
                        <a14:foregroundMark x1="38698" y1="85725" x2="38698" y2="85725"/>
                        <a14:foregroundMark x1="30182" y1="86113" x2="30182" y2="86113"/>
                        <a14:foregroundMark x1="49343" y1="93018" x2="49343" y2="93018"/>
                        <a14:foregroundMark x1="43081" y1="93173" x2="43081" y2="93173"/>
                        <a14:foregroundMark x1="58422" y1="82467" x2="58422" y2="82467"/>
                        <a14:foregroundMark x1="80025" y1="62529" x2="80025" y2="62529"/>
                        <a14:foregroundMark x1="78084" y1="62219" x2="83719" y2="62141"/>
                        <a14:foregroundMark x1="83719" y1="62141" x2="83970" y2="62141"/>
                        <a14:foregroundMark x1="85285" y1="62064" x2="87602" y2="62684"/>
                        <a14:foregroundMark x1="85097" y1="61365" x2="87351" y2="61288"/>
                        <a14:foregroundMark x1="88353" y1="61831" x2="88541" y2="62374"/>
                        <a14:foregroundMark x1="92799" y1="61831" x2="92549" y2="61831"/>
                        <a14:foregroundMark x1="78021" y1="61443" x2="79336" y2="61288"/>
                        <a14:foregroundMark x1="90795" y1="62917" x2="90795" y2="62917"/>
                        <a14:foregroundMark x1="93801" y1="62064" x2="93801" y2="62064"/>
                        <a14:foregroundMark x1="94865" y1="62529" x2="95679" y2="61986"/>
                        <a14:foregroundMark x1="96681" y1="62529" x2="99499" y2="61908"/>
                        <a14:foregroundMark x1="81403" y1="64856" x2="81403" y2="64856"/>
                        <a14:foregroundMark x1="81403" y1="64856" x2="79775" y2="67106"/>
                        <a14:foregroundMark x1="82530" y1="64934" x2="90169" y2="65089"/>
                        <a14:foregroundMark x1="90169" y1="65089" x2="95867" y2="64546"/>
                        <a14:foregroundMark x1="95867" y1="64546" x2="99687" y2="64624"/>
                        <a14:foregroundMark x1="79712" y1="67339" x2="79775" y2="86268"/>
                        <a14:foregroundMark x1="58485" y1="86889" x2="64496" y2="86579"/>
                        <a14:foregroundMark x1="64496" y1="86579" x2="70194" y2="86734"/>
                        <a14:foregroundMark x1="70194" y1="86734" x2="77520" y2="86424"/>
                        <a14:foregroundMark x1="77520" y1="86424" x2="79649" y2="86656"/>
                        <a14:foregroundMark x1="58422" y1="82389" x2="58422" y2="82389"/>
                        <a14:foregroundMark x1="58735" y1="80295" x2="59048" y2="82234"/>
                        <a14:foregroundMark x1="57545" y1="89915" x2="49781" y2="91311"/>
                        <a14:foregroundMark x1="51722" y1="85182" x2="51722" y2="85182"/>
                        <a14:foregroundMark x1="47965" y1="94182" x2="43519" y2="92164"/>
                        <a14:foregroundMark x1="44897" y1="86113" x2="44897" y2="86113"/>
                        <a14:foregroundMark x1="58798" y1="40574" x2="59048" y2="43367"/>
                        <a14:foregroundMark x1="54790" y1="12180" x2="54602" y2="13189"/>
                        <a14:foregroundMark x1="58986" y1="16137" x2="58986" y2="26532"/>
                        <a14:foregroundMark x1="24483" y1="17067" x2="24233" y2="25291"/>
                        <a14:foregroundMark x1="2066" y1="51202" x2="7138" y2="51358"/>
                        <a14:foregroundMark x1="27426" y1="15283" x2="33939" y2="11715"/>
                        <a14:foregroundMark x1="33939" y1="11715" x2="34126" y2="11792"/>
                        <a14:foregroundMark x1="24483" y1="26765" x2="24483" y2="32273"/>
                        <a14:foregroundMark x1="23920" y1="35531" x2="23920" y2="39100"/>
                        <a14:foregroundMark x1="23920" y1="39100" x2="25047" y2="57952"/>
                        <a14:foregroundMark x1="25047" y1="57952" x2="24108" y2="61521"/>
                        <a14:foregroundMark x1="24108" y1="61521" x2="24421" y2="87510"/>
                        <a14:foregroundMark x1="27990" y1="92242" x2="32624" y2="92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18" r="39044"/>
          <a:stretch/>
        </p:blipFill>
        <p:spPr>
          <a:xfrm>
            <a:off x="5588000" y="-4798217"/>
            <a:ext cx="2789882" cy="596700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FCCB2-2703-8F14-0255-B91F4CC01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" b="90365" l="9961" r="89844">
                        <a14:foregroundMark x1="63184" y1="89051" x2="66602" y2="88759"/>
                        <a14:foregroundMark x1="74414" y1="84818" x2="74414" y2="90365"/>
                        <a14:foregroundMark x1="61230" y1="20292" x2="61230" y2="20292"/>
                        <a14:foregroundMark x1="61230" y1="20000" x2="60938" y2="18686"/>
                        <a14:foregroundMark x1="72754" y1="12555" x2="73535" y2="13139"/>
                        <a14:foregroundMark x1="73633" y1="10365" x2="73633" y2="10365"/>
                        <a14:foregroundMark x1="73535" y1="4964" x2="73535" y2="4964"/>
                        <a14:foregroundMark x1="73633" y1="146" x2="73633" y2="146"/>
                        <a14:foregroundMark x1="63379" y1="14015" x2="63379" y2="14015"/>
                        <a14:foregroundMark x1="67773" y1="15182" x2="78125" y2="17226"/>
                        <a14:foregroundMark x1="60742" y1="82628" x2="59570" y2="78248"/>
                        <a14:foregroundMark x1="60742" y1="42190" x2="60742" y2="65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937260"/>
            <a:ext cx="9496425" cy="6352589"/>
          </a:xfrm>
          <a:prstGeom prst="rect">
            <a:avLst/>
          </a:prstGeom>
        </p:spPr>
      </p:pic>
      <p:pic>
        <p:nvPicPr>
          <p:cNvPr id="2" name="Picture 1" descr="A screen shot of a cell phone&#10;&#10;Description automatically generated">
            <a:extLst>
              <a:ext uri="{FF2B5EF4-FFF2-40B4-BE49-F238E27FC236}">
                <a16:creationId xmlns:a16="http://schemas.microsoft.com/office/drawing/2014/main" id="{7B982035-9849-F0A2-4C9D-E6E885045D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637" b="91036" l="9995" r="89904">
                        <a14:foregroundMark x1="45662" y1="9351" x2="45662" y2="9351"/>
                        <a14:foregroundMark x1="45662" y1="9351" x2="54896" y2="23648"/>
                        <a14:foregroundMark x1="54896" y1="23648" x2="60477" y2="71870"/>
                        <a14:foregroundMark x1="60477" y1="71870" x2="57991" y2="89181"/>
                        <a14:foregroundMark x1="57991" y1="89181" x2="57991" y2="89181"/>
                        <a14:foregroundMark x1="69051" y1="19552" x2="59056" y2="63369"/>
                        <a14:foregroundMark x1="50025" y1="91267" x2="55403" y2="91036"/>
                        <a14:foregroundMark x1="55403" y1="91036" x2="55809" y2="91036"/>
                        <a14:foregroundMark x1="55860" y1="4637" x2="55860" y2="4637"/>
                        <a14:foregroundMark x1="67580" y1="5023" x2="70928" y2="10278"/>
                        <a14:foregroundMark x1="70928" y1="10278" x2="70979" y2="10742"/>
                        <a14:foregroundMark x1="68087" y1="44900" x2="67884" y2="41113"/>
                        <a14:foregroundMark x1="56215" y1="66615" x2="47133" y2="70093"/>
                        <a14:foregroundMark x1="47133" y1="70093" x2="47133" y2="70093"/>
                        <a14:foregroundMark x1="15880" y1="29057" x2="36631" y2="29830"/>
                        <a14:foregroundMark x1="15830" y1="28362" x2="21613" y2="27975"/>
                        <a14:foregroundMark x1="21613" y1="27975" x2="37595" y2="29212"/>
                        <a14:foregroundMark x1="15931" y1="30139" x2="15931" y2="30139"/>
                        <a14:foregroundMark x1="16337" y1="29366" x2="16895" y2="29521"/>
                        <a14:foregroundMark x1="67732" y1="35162" x2="68138" y2="64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32" y="-3054062"/>
            <a:ext cx="9080345" cy="596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39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ell phone&#10;&#10;Description automatically generated">
            <a:extLst>
              <a:ext uri="{FF2B5EF4-FFF2-40B4-BE49-F238E27FC236}">
                <a16:creationId xmlns:a16="http://schemas.microsoft.com/office/drawing/2014/main" id="{0F8A0FA0-97C4-52DD-3BB4-03C5D6381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3" b="94182" l="2066" r="99687">
                        <a14:foregroundMark x1="30808" y1="92009" x2="30808" y2="92009"/>
                        <a14:foregroundMark x1="38698" y1="85725" x2="38698" y2="85725"/>
                        <a14:foregroundMark x1="30182" y1="86113" x2="30182" y2="86113"/>
                        <a14:foregroundMark x1="49343" y1="93018" x2="49343" y2="93018"/>
                        <a14:foregroundMark x1="43081" y1="93173" x2="43081" y2="93173"/>
                        <a14:foregroundMark x1="58422" y1="82467" x2="58422" y2="82467"/>
                        <a14:foregroundMark x1="58485" y1="86889" x2="64496" y2="86579"/>
                        <a14:foregroundMark x1="64496" y1="86579" x2="70194" y2="86734"/>
                        <a14:foregroundMark x1="70194" y1="86734" x2="77520" y2="86424"/>
                        <a14:foregroundMark x1="77520" y1="86424" x2="78693" y2="86552"/>
                        <a14:foregroundMark x1="58422" y1="82389" x2="58422" y2="82389"/>
                        <a14:foregroundMark x1="58735" y1="80295" x2="59048" y2="82234"/>
                        <a14:foregroundMark x1="57545" y1="89915" x2="49781" y2="91311"/>
                        <a14:foregroundMark x1="51722" y1="85182" x2="51722" y2="85182"/>
                        <a14:foregroundMark x1="47965" y1="94182" x2="43519" y2="92164"/>
                        <a14:foregroundMark x1="44897" y1="86113" x2="44897" y2="86113"/>
                        <a14:foregroundMark x1="58798" y1="40574" x2="59048" y2="43367"/>
                        <a14:foregroundMark x1="54790" y1="12180" x2="54602" y2="13189"/>
                        <a14:foregroundMark x1="58986" y1="16137" x2="58986" y2="26532"/>
                        <a14:foregroundMark x1="24483" y1="17067" x2="24233" y2="25291"/>
                        <a14:foregroundMark x1="2066" y1="51202" x2="7138" y2="51358"/>
                        <a14:foregroundMark x1="27426" y1="15283" x2="33939" y2="11715"/>
                        <a14:foregroundMark x1="33939" y1="11715" x2="34126" y2="11792"/>
                        <a14:foregroundMark x1="24483" y1="26765" x2="24483" y2="32273"/>
                        <a14:foregroundMark x1="23920" y1="35531" x2="23920" y2="39100"/>
                        <a14:foregroundMark x1="23920" y1="39100" x2="25047" y2="57952"/>
                        <a14:foregroundMark x1="25047" y1="57952" x2="24108" y2="61521"/>
                        <a14:foregroundMark x1="24108" y1="61521" x2="24421" y2="87510"/>
                        <a14:foregroundMark x1="27990" y1="92242" x2="32624" y2="92397"/>
                        <a14:backgroundMark x1="85410" y1="58960" x2="90106" y2="64081"/>
                        <a14:backgroundMark x1="90106" y1="64081" x2="95867" y2="62219"/>
                        <a14:backgroundMark x1="95867" y1="62219" x2="95930" y2="62219"/>
                        <a14:backgroundMark x1="75204" y1="60124" x2="84784" y2="61831"/>
                        <a14:backgroundMark x1="84784" y1="61831" x2="91108" y2="61598"/>
                        <a14:backgroundMark x1="91108" y1="61598" x2="96368" y2="61908"/>
                        <a14:backgroundMark x1="96368" y1="61908" x2="82655" y2="69356"/>
                        <a14:backgroundMark x1="82655" y1="69356" x2="80025" y2="64779"/>
                        <a14:backgroundMark x1="97746" y1="62219" x2="95366" y2="61365"/>
                        <a14:backgroundMark x1="96619" y1="62374" x2="96619" y2="62374"/>
                        <a14:backgroundMark x1="97057" y1="65089" x2="97057" y2="65089"/>
                        <a14:backgroundMark x1="95366" y1="65477" x2="83156" y2="65089"/>
                        <a14:backgroundMark x1="83156" y1="65089" x2="78898" y2="81303"/>
                        <a14:backgroundMark x1="78898" y1="81303" x2="80150" y2="86889"/>
                        <a14:backgroundMark x1="75204" y1="67029" x2="80526" y2="70365"/>
                        <a14:backgroundMark x1="80526" y1="70365" x2="82905" y2="70597"/>
                        <a14:backgroundMark x1="98998" y1="63227" x2="95116" y2="64081"/>
                        <a14:backgroundMark x1="98497" y1="62064" x2="99624" y2="62064"/>
                        <a14:backgroundMark x1="95241" y1="64469" x2="95304" y2="64856"/>
                        <a14:backgroundMark x1="79775" y1="67572" x2="79524" y2="69666"/>
                        <a14:backgroundMark x1="79900" y1="65787" x2="80338" y2="66874"/>
                        <a14:backgroundMark x1="81215" y1="65555" x2="80025" y2="71839"/>
                        <a14:backgroundMark x1="81340" y1="65012" x2="81340" y2="65012"/>
                        <a14:backgroundMark x1="78710" y1="71528" x2="79712" y2="73002"/>
                        <a14:backgroundMark x1="81277" y1="65012" x2="81528" y2="64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8293" y="-2124607"/>
            <a:ext cx="9183068" cy="7412007"/>
          </a:xfrm>
          <a:prstGeom prst="rect">
            <a:avLst/>
          </a:prstGeom>
        </p:spPr>
      </p:pic>
      <p:pic>
        <p:nvPicPr>
          <p:cNvPr id="4" name="Picture 3" descr="A screen shot of a cell phone&#10;&#10;Description automatically generated">
            <a:extLst>
              <a:ext uri="{FF2B5EF4-FFF2-40B4-BE49-F238E27FC236}">
                <a16:creationId xmlns:a16="http://schemas.microsoft.com/office/drawing/2014/main" id="{335EEC16-FA2B-C262-17DF-BF3467D52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37" b="91036" l="9995" r="89904">
                        <a14:foregroundMark x1="45662" y1="9351" x2="45662" y2="9351"/>
                        <a14:foregroundMark x1="45662" y1="9351" x2="54896" y2="23648"/>
                        <a14:foregroundMark x1="54896" y1="23648" x2="60477" y2="71870"/>
                        <a14:foregroundMark x1="60477" y1="71870" x2="57991" y2="89181"/>
                        <a14:foregroundMark x1="57991" y1="89181" x2="57991" y2="89181"/>
                        <a14:foregroundMark x1="69051" y1="19552" x2="59056" y2="63369"/>
                        <a14:foregroundMark x1="50025" y1="91267" x2="55403" y2="91036"/>
                        <a14:foregroundMark x1="55403" y1="91036" x2="55809" y2="91036"/>
                        <a14:foregroundMark x1="55860" y1="4637" x2="55860" y2="4637"/>
                        <a14:foregroundMark x1="67580" y1="5023" x2="70928" y2="10278"/>
                        <a14:foregroundMark x1="70928" y1="10278" x2="70979" y2="10742"/>
                        <a14:foregroundMark x1="68087" y1="44900" x2="67884" y2="41113"/>
                        <a14:foregroundMark x1="56215" y1="66615" x2="47133" y2="70093"/>
                        <a14:foregroundMark x1="47133" y1="70093" x2="47133" y2="70093"/>
                        <a14:foregroundMark x1="15880" y1="29057" x2="36631" y2="29830"/>
                        <a14:foregroundMark x1="15830" y1="28362" x2="21613" y2="27975"/>
                        <a14:foregroundMark x1="21613" y1="27975" x2="37595" y2="29212"/>
                        <a14:foregroundMark x1="15931" y1="30139" x2="15931" y2="30139"/>
                        <a14:foregroundMark x1="16337" y1="29366" x2="16895" y2="29521"/>
                        <a14:foregroundMark x1="67732" y1="35162" x2="68138" y2="64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48" y="367326"/>
            <a:ext cx="10445995" cy="6858000"/>
          </a:xfrm>
          <a:prstGeom prst="rect">
            <a:avLst/>
          </a:prstGeom>
        </p:spPr>
      </p:pic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4B5D4F00-93FF-20B2-E1BB-6C7770C34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3" b="95679" l="9921" r="97669">
                        <a14:foregroundMark x1="37450" y1="58226" x2="42659" y2="78999"/>
                        <a14:foregroundMark x1="42659" y1="78999" x2="43006" y2="79227"/>
                        <a14:foregroundMark x1="34474" y1="95679" x2="51042" y2="93328"/>
                        <a14:foregroundMark x1="44940" y1="13116" x2="44940" y2="13116"/>
                        <a14:foregroundMark x1="62847" y1="23427" x2="62847" y2="23427"/>
                        <a14:foregroundMark x1="58681" y1="23275" x2="61508" y2="23427"/>
                        <a14:foregroundMark x1="61905" y1="23199" x2="67014" y2="23124"/>
                        <a14:foregroundMark x1="67014" y1="23124" x2="68948" y2="23275"/>
                        <a14:foregroundMark x1="68948" y1="23275" x2="71230" y2="23275"/>
                        <a14:foregroundMark x1="71131" y1="23351" x2="76290" y2="23199"/>
                        <a14:foregroundMark x1="76290" y1="23199" x2="87351" y2="23503"/>
                        <a14:foregroundMark x1="83482" y1="22441" x2="79762" y2="23503"/>
                        <a14:foregroundMark x1="81101" y1="23578" x2="81101" y2="23578"/>
                        <a14:foregroundMark x1="81101" y1="23578" x2="79861" y2="23427"/>
                        <a14:foregroundMark x1="95486" y1="9174" x2="94692" y2="32070"/>
                        <a14:foregroundMark x1="94692" y1="32070" x2="96478" y2="51099"/>
                        <a14:foregroundMark x1="96478" y1="51099" x2="93304" y2="88097"/>
                        <a14:foregroundMark x1="93304" y1="88097" x2="93552" y2="89158"/>
                        <a14:foregroundMark x1="97669" y1="7430" x2="99702" y2="73541"/>
                        <a14:foregroundMark x1="99702" y1="73541" x2="97718" y2="88855"/>
                        <a14:foregroundMark x1="97718" y1="88855" x2="95437" y2="81501"/>
                        <a14:foregroundMark x1="95437" y1="81501" x2="96280" y2="76801"/>
                        <a14:foregroundMark x1="97917" y1="64822" x2="98760" y2="73844"/>
                        <a14:foregroundMark x1="98760" y1="73844" x2="97371" y2="66566"/>
                        <a14:foregroundMark x1="97371" y1="66566" x2="97669" y2="75057"/>
                        <a14:foregroundMark x1="40476" y1="7202" x2="40476" y2="7202"/>
                        <a14:foregroundMark x1="37252" y1="35633" x2="30605" y2="35785"/>
                        <a14:foregroundMark x1="40575" y1="7354" x2="40575" y2="7354"/>
                        <a14:foregroundMark x1="40575" y1="7354" x2="40575" y2="7354"/>
                        <a14:foregroundMark x1="40377" y1="303" x2="40575" y2="7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31" y="6858000"/>
            <a:ext cx="9739504" cy="6372225"/>
          </a:xfrm>
          <a:prstGeom prst="rect">
            <a:avLst/>
          </a:prstGeom>
        </p:spPr>
      </p:pic>
      <p:pic>
        <p:nvPicPr>
          <p:cNvPr id="5" name="Picture 4" descr="A cell phone with a screen showing a book&#10;&#10;Description automatically generated with medium confidence">
            <a:extLst>
              <a:ext uri="{FF2B5EF4-FFF2-40B4-BE49-F238E27FC236}">
                <a16:creationId xmlns:a16="http://schemas.microsoft.com/office/drawing/2014/main" id="{AB49F15F-A0B0-1843-22DA-9D23A8279A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82" b="98044" l="949" r="99501">
                        <a14:foregroundMark x1="2293" y1="74483" x2="2318" y2="75709"/>
                        <a14:foregroundMark x1="2425" y1="93594" x2="3445" y2="95410"/>
                        <a14:foregroundMark x1="44583" y1="16178" x2="38542" y2="29496"/>
                        <a14:foregroundMark x1="38542" y1="29496" x2="35896" y2="61625"/>
                        <a14:foregroundMark x1="35896" y1="61625" x2="41038" y2="81264"/>
                        <a14:foregroundMark x1="41038" y1="81264" x2="52971" y2="84274"/>
                        <a14:foregroundMark x1="52971" y1="84274" x2="65452" y2="95034"/>
                        <a14:foregroundMark x1="65452" y1="95034" x2="59511" y2="98044"/>
                        <a14:foregroundMark x1="59511" y1="98044" x2="57913" y2="97291"/>
                        <a14:foregroundMark x1="57464" y1="17983" x2="43485" y2="79082"/>
                        <a14:foregroundMark x1="35247" y1="24831" x2="62856" y2="66065"/>
                        <a14:foregroundMark x1="62856" y1="66065" x2="64453" y2="70880"/>
                        <a14:foregroundMark x1="59311" y1="28743" x2="58063" y2="75320"/>
                        <a14:foregroundMark x1="50774" y1="20316" x2="44583" y2="36945"/>
                        <a14:foregroundMark x1="59311" y1="22197" x2="62406" y2="44695"/>
                        <a14:foregroundMark x1="61008" y1="44244" x2="60709" y2="79985"/>
                        <a14:foregroundMark x1="47029" y1="60572" x2="46430" y2="53574"/>
                        <a14:foregroundMark x1="97204" y1="21746" x2="99201" y2="44695"/>
                        <a14:foregroundMark x1="96855" y1="81640" x2="96855" y2="81640"/>
                        <a14:foregroundMark x1="96855" y1="81640" x2="96855" y2="81640"/>
                        <a14:foregroundMark x1="96855" y1="81640" x2="96855" y2="81640"/>
                        <a14:foregroundMark x1="98253" y1="49360" x2="98253" y2="49360"/>
                        <a14:foregroundMark x1="98253" y1="49360" x2="98253" y2="49360"/>
                        <a14:foregroundMark x1="98253" y1="49360" x2="98253" y2="49360"/>
                        <a14:foregroundMark x1="97953" y1="79308" x2="97953" y2="79308"/>
                        <a14:foregroundMark x1="97953" y1="79308" x2="97953" y2="79308"/>
                        <a14:foregroundMark x1="97953" y1="79308" x2="97953" y2="79308"/>
                        <a14:foregroundMark x1="97953" y1="79308" x2="97953" y2="79308"/>
                        <a14:foregroundMark x1="97953" y1="79308" x2="94858" y2="67344"/>
                        <a14:foregroundMark x1="99501" y1="53800" x2="98602" y2="66892"/>
                        <a14:foregroundMark x1="98602" y1="66892" x2="98752" y2="67118"/>
                        <a14:foregroundMark x1="97204" y1="89090" x2="97204" y2="89391"/>
                        <a14:foregroundMark x1="97504" y1="84876" x2="98402" y2="92626"/>
                        <a14:foregroundMark x1="98402" y1="92626" x2="98402" y2="92626"/>
                        <a14:foregroundMark x1="37743" y1="61550" x2="41787" y2="62002"/>
                        <a14:foregroundMark x1="38842" y1="57111" x2="38842" y2="61550"/>
                        <a14:foregroundMark x1="36795" y1="79759" x2="48777" y2="94281"/>
                        <a14:foregroundMark x1="30526" y1="27670" x2="32351" y2="27615"/>
                        <a14:foregroundMark x1="18528" y1="28033" x2="26599" y2="27789"/>
                        <a14:foregroundMark x1="32351" y1="27615" x2="33100" y2="27615"/>
                        <a14:foregroundMark x1="64104" y1="31377" x2="88617" y2="32957"/>
                        <a14:foregroundMark x1="88617" y1="32957" x2="93160" y2="31828"/>
                        <a14:foregroundMark x1="4455" y1="26570" x2="10534" y2="26260"/>
                        <a14:foregroundMark x1="18944" y1="27168" x2="26696" y2="28005"/>
                        <a14:foregroundMark x1="10534" y1="26260" x2="18895" y2="27163"/>
                        <a14:foregroundMark x1="30752" y1="28173" x2="32002" y2="28066"/>
                        <a14:foregroundMark x1="32152" y1="26185" x2="14928" y2="24831"/>
                        <a14:foregroundMark x1="16925" y1="26486" x2="14329" y2="27615"/>
                        <a14:foregroundMark x1="11333" y1="27314" x2="9885" y2="27615"/>
                        <a14:foregroundMark x1="9885" y1="27615" x2="4324" y2="27615"/>
                        <a14:foregroundMark x1="10884" y1="27163" x2="15676" y2="27088"/>
                        <a14:foregroundMark x1="15676" y1="27088" x2="17673" y2="27314"/>
                        <a14:foregroundMark x1="28058" y1="27013" x2="29556" y2="27314"/>
                        <a14:foregroundMark x1="91762" y1="31452" x2="67449" y2="32129"/>
                        <a14:foregroundMark x1="63605" y1="31076" x2="80929" y2="29195"/>
                        <a14:foregroundMark x1="80929" y1="29195" x2="92411" y2="30399"/>
                        <a14:backgroundMark x1="30704" y1="28066" x2="26960" y2="28593"/>
                        <a14:backgroundMark x1="3595" y1="28819" x2="4158" y2="28828"/>
                        <a14:backgroundMark x1="11952" y1="28653" x2="14029" y2="28518"/>
                        <a14:backgroundMark x1="17140" y1="28518" x2="18323" y2="28518"/>
                        <a14:backgroundMark x1="14029" y1="28518" x2="14793" y2="28518"/>
                        <a14:backgroundMark x1="4643" y1="16403" x2="549" y2="49210"/>
                        <a14:backgroundMark x1="549" y1="49210" x2="549" y2="49210"/>
                        <a14:backgroundMark x1="999" y1="21219" x2="2247" y2="58390"/>
                        <a14:backgroundMark x1="2247" y1="58390" x2="300" y2="70805"/>
                        <a14:backgroundMark x1="300" y1="70805" x2="3744" y2="89240"/>
                        <a14:backgroundMark x1="100" y1="62904" x2="1098" y2="52220"/>
                        <a14:backgroundMark x1="1098" y1="52220" x2="949" y2="95862"/>
                        <a14:backgroundMark x1="949" y1="95862" x2="549" y2="97442"/>
                        <a14:backgroundMark x1="5542" y1="89541" x2="549" y2="88187"/>
                        <a14:backgroundMark x1="549" y1="88187" x2="549" y2="88187"/>
                        <a14:backgroundMark x1="6241" y1="74868" x2="100" y2="70429"/>
                        <a14:backgroundMark x1="100" y1="70429" x2="100" y2="70429"/>
                        <a14:backgroundMark x1="1697" y1="47856" x2="1148" y2="57035"/>
                        <a14:backgroundMark x1="1148" y1="57035" x2="4294" y2="73815"/>
                        <a14:backgroundMark x1="4294" y1="73815" x2="3195" y2="87961"/>
                        <a14:backgroundMark x1="3195" y1="87961" x2="250" y2="96388"/>
                        <a14:backgroundMark x1="250" y1="96388" x2="100" y2="96388"/>
                        <a14:backgroundMark x1="2147" y1="54327" x2="4543" y2="69526"/>
                        <a14:backgroundMark x1="4543" y1="69526" x2="4094" y2="60873"/>
                        <a14:backgroundMark x1="4094" y1="60873" x2="2646" y2="74567"/>
                        <a14:backgroundMark x1="2646" y1="74567" x2="1897" y2="67344"/>
                        <a14:backgroundMark x1="1897" y1="67344" x2="2147" y2="67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4"/>
          <a:stretch/>
        </p:blipFill>
        <p:spPr>
          <a:xfrm>
            <a:off x="12723313" y="6411031"/>
            <a:ext cx="6714671" cy="661245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93AF1A-9A89-F9C8-302A-7DC970DF186E}"/>
              </a:ext>
            </a:extLst>
          </p:cNvPr>
          <p:cNvCxnSpPr>
            <a:cxnSpLocks/>
          </p:cNvCxnSpPr>
          <p:nvPr/>
        </p:nvCxnSpPr>
        <p:spPr>
          <a:xfrm>
            <a:off x="10072421" y="8258042"/>
            <a:ext cx="26508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651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ell phone&#10;&#10;Description automatically generated">
            <a:extLst>
              <a:ext uri="{FF2B5EF4-FFF2-40B4-BE49-F238E27FC236}">
                <a16:creationId xmlns:a16="http://schemas.microsoft.com/office/drawing/2014/main" id="{0DC0EF1D-6A5D-5650-D192-A95FB9214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37" b="91036" l="9995" r="89904">
                        <a14:foregroundMark x1="45662" y1="9351" x2="45662" y2="9351"/>
                        <a14:foregroundMark x1="45662" y1="9351" x2="54896" y2="23648"/>
                        <a14:foregroundMark x1="54896" y1="23648" x2="60477" y2="71870"/>
                        <a14:foregroundMark x1="60477" y1="71870" x2="57991" y2="89181"/>
                        <a14:foregroundMark x1="57991" y1="89181" x2="57991" y2="89181"/>
                        <a14:foregroundMark x1="69051" y1="19552" x2="59056" y2="63369"/>
                        <a14:foregroundMark x1="50025" y1="91267" x2="55403" y2="91036"/>
                        <a14:foregroundMark x1="55403" y1="91036" x2="55809" y2="91036"/>
                        <a14:foregroundMark x1="55860" y1="4637" x2="55860" y2="4637"/>
                        <a14:foregroundMark x1="67580" y1="5023" x2="70928" y2="10278"/>
                        <a14:foregroundMark x1="70928" y1="10278" x2="70979" y2="10742"/>
                        <a14:foregroundMark x1="68087" y1="44900" x2="67884" y2="41113"/>
                        <a14:foregroundMark x1="56215" y1="66615" x2="47133" y2="70093"/>
                        <a14:foregroundMark x1="47133" y1="70093" x2="47133" y2="70093"/>
                        <a14:foregroundMark x1="15880" y1="29057" x2="36631" y2="29830"/>
                        <a14:foregroundMark x1="15830" y1="28362" x2="21613" y2="27975"/>
                        <a14:foregroundMark x1="21613" y1="27975" x2="37595" y2="29212"/>
                        <a14:foregroundMark x1="15931" y1="30139" x2="15931" y2="30139"/>
                        <a14:foregroundMark x1="16337" y1="29366" x2="16895" y2="29521"/>
                        <a14:foregroundMark x1="67732" y1="35162" x2="68138" y2="64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80" y="-5314803"/>
            <a:ext cx="9393290" cy="6166879"/>
          </a:xfrm>
          <a:prstGeom prst="rect">
            <a:avLst/>
          </a:prstGeom>
        </p:spPr>
      </p:pic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48D8EEDB-D51D-CF61-47CF-E15C07D6CE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3" b="95679" l="9921" r="97669">
                        <a14:foregroundMark x1="37450" y1="58226" x2="42659" y2="78999"/>
                        <a14:foregroundMark x1="42659" y1="78999" x2="43006" y2="79227"/>
                        <a14:foregroundMark x1="34474" y1="95679" x2="51042" y2="93328"/>
                        <a14:foregroundMark x1="44940" y1="13116" x2="44940" y2="13116"/>
                        <a14:foregroundMark x1="62847" y1="23427" x2="62847" y2="23427"/>
                        <a14:foregroundMark x1="58681" y1="23275" x2="61508" y2="23427"/>
                        <a14:foregroundMark x1="61905" y1="23199" x2="67014" y2="23124"/>
                        <a14:foregroundMark x1="67014" y1="23124" x2="68948" y2="23275"/>
                        <a14:foregroundMark x1="68948" y1="23275" x2="71230" y2="23275"/>
                        <a14:foregroundMark x1="71131" y1="23351" x2="76290" y2="23199"/>
                        <a14:foregroundMark x1="76290" y1="23199" x2="87351" y2="23503"/>
                        <a14:foregroundMark x1="83482" y1="22441" x2="79762" y2="23503"/>
                        <a14:foregroundMark x1="81101" y1="23578" x2="81101" y2="23578"/>
                        <a14:foregroundMark x1="81101" y1="23578" x2="79861" y2="23427"/>
                        <a14:foregroundMark x1="95486" y1="9174" x2="94692" y2="32070"/>
                        <a14:foregroundMark x1="94692" y1="32070" x2="96478" y2="51099"/>
                        <a14:foregroundMark x1="96478" y1="51099" x2="93304" y2="88097"/>
                        <a14:foregroundMark x1="93304" y1="88097" x2="93552" y2="89158"/>
                        <a14:foregroundMark x1="97669" y1="7430" x2="99702" y2="73541"/>
                        <a14:foregroundMark x1="99702" y1="73541" x2="97718" y2="88855"/>
                        <a14:foregroundMark x1="97718" y1="88855" x2="95437" y2="81501"/>
                        <a14:foregroundMark x1="95437" y1="81501" x2="96280" y2="76801"/>
                        <a14:foregroundMark x1="97917" y1="64822" x2="98760" y2="73844"/>
                        <a14:foregroundMark x1="98760" y1="73844" x2="97371" y2="66566"/>
                        <a14:foregroundMark x1="97371" y1="66566" x2="97669" y2="75057"/>
                        <a14:foregroundMark x1="40476" y1="7202" x2="40476" y2="7202"/>
                        <a14:foregroundMark x1="37252" y1="35633" x2="30605" y2="35785"/>
                        <a14:foregroundMark x1="40575" y1="7354" x2="40575" y2="7354"/>
                        <a14:foregroundMark x1="40575" y1="7354" x2="40575" y2="7354"/>
                        <a14:foregroundMark x1="40377" y1="303" x2="40575" y2="7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838"/>
          <a:stretch/>
        </p:blipFill>
        <p:spPr>
          <a:xfrm>
            <a:off x="2818257" y="485775"/>
            <a:ext cx="5762072" cy="6372225"/>
          </a:xfrm>
          <a:prstGeom prst="rect">
            <a:avLst/>
          </a:prstGeom>
        </p:spPr>
      </p:pic>
      <p:pic>
        <p:nvPicPr>
          <p:cNvPr id="3" name="Picture 2" descr="A cell phone with a screen showing a book&#10;&#10;Description automatically generated with medium confidence">
            <a:extLst>
              <a:ext uri="{FF2B5EF4-FFF2-40B4-BE49-F238E27FC236}">
                <a16:creationId xmlns:a16="http://schemas.microsoft.com/office/drawing/2014/main" id="{0BFF11BA-3087-17A3-F7CB-9F49A41F62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2" b="98044" l="949" r="99501">
                        <a14:foregroundMark x1="2293" y1="74483" x2="2318" y2="75709"/>
                        <a14:foregroundMark x1="2425" y1="93594" x2="3445" y2="95410"/>
                        <a14:foregroundMark x1="44583" y1="16178" x2="38542" y2="29496"/>
                        <a14:foregroundMark x1="38542" y1="29496" x2="35896" y2="61625"/>
                        <a14:foregroundMark x1="35896" y1="61625" x2="41038" y2="81264"/>
                        <a14:foregroundMark x1="41038" y1="81264" x2="52971" y2="84274"/>
                        <a14:foregroundMark x1="52971" y1="84274" x2="65452" y2="95034"/>
                        <a14:foregroundMark x1="65452" y1="95034" x2="59511" y2="98044"/>
                        <a14:foregroundMark x1="59511" y1="98044" x2="57913" y2="97291"/>
                        <a14:foregroundMark x1="57464" y1="17983" x2="43485" y2="79082"/>
                        <a14:foregroundMark x1="35247" y1="24831" x2="62856" y2="66065"/>
                        <a14:foregroundMark x1="62856" y1="66065" x2="64453" y2="70880"/>
                        <a14:foregroundMark x1="59311" y1="28743" x2="58063" y2="75320"/>
                        <a14:foregroundMark x1="50774" y1="20316" x2="44583" y2="36945"/>
                        <a14:foregroundMark x1="59311" y1="22197" x2="62406" y2="44695"/>
                        <a14:foregroundMark x1="61008" y1="44244" x2="60709" y2="79985"/>
                        <a14:foregroundMark x1="47029" y1="60572" x2="46430" y2="53574"/>
                        <a14:foregroundMark x1="97204" y1="21746" x2="99201" y2="44695"/>
                        <a14:foregroundMark x1="96855" y1="81640" x2="96855" y2="81640"/>
                        <a14:foregroundMark x1="96855" y1="81640" x2="96855" y2="81640"/>
                        <a14:foregroundMark x1="96855" y1="81640" x2="96855" y2="81640"/>
                        <a14:foregroundMark x1="98253" y1="49360" x2="98253" y2="49360"/>
                        <a14:foregroundMark x1="98253" y1="49360" x2="98253" y2="49360"/>
                        <a14:foregroundMark x1="98253" y1="49360" x2="98253" y2="49360"/>
                        <a14:foregroundMark x1="97953" y1="79308" x2="97953" y2="79308"/>
                        <a14:foregroundMark x1="97953" y1="79308" x2="97953" y2="79308"/>
                        <a14:foregroundMark x1="97953" y1="79308" x2="97953" y2="79308"/>
                        <a14:foregroundMark x1="97953" y1="79308" x2="97953" y2="79308"/>
                        <a14:foregroundMark x1="97953" y1="79308" x2="94858" y2="67344"/>
                        <a14:foregroundMark x1="99501" y1="53800" x2="98602" y2="66892"/>
                        <a14:foregroundMark x1="98602" y1="66892" x2="98752" y2="67118"/>
                        <a14:foregroundMark x1="97204" y1="89090" x2="97204" y2="89391"/>
                        <a14:foregroundMark x1="97504" y1="84876" x2="98402" y2="92626"/>
                        <a14:foregroundMark x1="98402" y1="92626" x2="98402" y2="92626"/>
                        <a14:foregroundMark x1="37743" y1="61550" x2="41787" y2="62002"/>
                        <a14:foregroundMark x1="38842" y1="57111" x2="38842" y2="61550"/>
                        <a14:foregroundMark x1="36795" y1="79759" x2="48777" y2="94281"/>
                        <a14:foregroundMark x1="30526" y1="27670" x2="32351" y2="27615"/>
                        <a14:foregroundMark x1="18528" y1="28033" x2="26599" y2="27789"/>
                        <a14:foregroundMark x1="32351" y1="27615" x2="33100" y2="27615"/>
                        <a14:foregroundMark x1="64104" y1="31377" x2="88617" y2="32957"/>
                        <a14:foregroundMark x1="88617" y1="32957" x2="93160" y2="31828"/>
                        <a14:foregroundMark x1="4455" y1="26570" x2="10534" y2="26260"/>
                        <a14:foregroundMark x1="18944" y1="27168" x2="26696" y2="28005"/>
                        <a14:foregroundMark x1="10534" y1="26260" x2="18895" y2="27163"/>
                        <a14:foregroundMark x1="30752" y1="28173" x2="32002" y2="28066"/>
                        <a14:foregroundMark x1="32152" y1="26185" x2="14928" y2="24831"/>
                        <a14:foregroundMark x1="16925" y1="26486" x2="14329" y2="27615"/>
                        <a14:foregroundMark x1="11333" y1="27314" x2="9885" y2="27615"/>
                        <a14:foregroundMark x1="9885" y1="27615" x2="4324" y2="27615"/>
                        <a14:foregroundMark x1="10884" y1="27163" x2="15676" y2="27088"/>
                        <a14:foregroundMark x1="15676" y1="27088" x2="17673" y2="27314"/>
                        <a14:foregroundMark x1="28058" y1="27013" x2="29556" y2="27314"/>
                        <a14:foregroundMark x1="91762" y1="31452" x2="67449" y2="32129"/>
                        <a14:foregroundMark x1="63605" y1="31076" x2="80929" y2="29195"/>
                        <a14:foregroundMark x1="80929" y1="29195" x2="92411" y2="30399"/>
                        <a14:backgroundMark x1="30704" y1="28066" x2="26960" y2="28593"/>
                        <a14:backgroundMark x1="3595" y1="28819" x2="4158" y2="28828"/>
                        <a14:backgroundMark x1="11952" y1="28653" x2="14029" y2="28518"/>
                        <a14:backgroundMark x1="17140" y1="28518" x2="18323" y2="28518"/>
                        <a14:backgroundMark x1="14029" y1="28518" x2="14793" y2="28518"/>
                        <a14:backgroundMark x1="4643" y1="16403" x2="549" y2="49210"/>
                        <a14:backgroundMark x1="549" y1="49210" x2="549" y2="49210"/>
                        <a14:backgroundMark x1="999" y1="21219" x2="2247" y2="58390"/>
                        <a14:backgroundMark x1="2247" y1="58390" x2="300" y2="70805"/>
                        <a14:backgroundMark x1="300" y1="70805" x2="3744" y2="89240"/>
                        <a14:backgroundMark x1="100" y1="62904" x2="1098" y2="52220"/>
                        <a14:backgroundMark x1="1098" y1="52220" x2="949" y2="95862"/>
                        <a14:backgroundMark x1="949" y1="95862" x2="549" y2="97442"/>
                        <a14:backgroundMark x1="5542" y1="89541" x2="549" y2="88187"/>
                        <a14:backgroundMark x1="549" y1="88187" x2="549" y2="88187"/>
                        <a14:backgroundMark x1="6241" y1="74868" x2="100" y2="70429"/>
                        <a14:backgroundMark x1="100" y1="70429" x2="100" y2="70429"/>
                        <a14:backgroundMark x1="1697" y1="47856" x2="1148" y2="57035"/>
                        <a14:backgroundMark x1="1148" y1="57035" x2="4294" y2="73815"/>
                        <a14:backgroundMark x1="4294" y1="73815" x2="3195" y2="87961"/>
                        <a14:backgroundMark x1="3195" y1="87961" x2="250" y2="96388"/>
                        <a14:backgroundMark x1="250" y1="96388" x2="100" y2="96388"/>
                        <a14:backgroundMark x1="2147" y1="54327" x2="4543" y2="69526"/>
                        <a14:backgroundMark x1="4543" y1="69526" x2="4094" y2="60873"/>
                        <a14:backgroundMark x1="4094" y1="60873" x2="2646" y2="74567"/>
                        <a14:backgroundMark x1="2646" y1="74567" x2="1897" y2="67344"/>
                        <a14:backgroundMark x1="1897" y1="67344" x2="2147" y2="67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4"/>
          <a:stretch/>
        </p:blipFill>
        <p:spPr>
          <a:xfrm>
            <a:off x="11035430" y="122772"/>
            <a:ext cx="6714671" cy="66124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6D235A-FD41-AC06-DDC4-C20936836467}"/>
              </a:ext>
            </a:extLst>
          </p:cNvPr>
          <p:cNvCxnSpPr>
            <a:cxnSpLocks/>
          </p:cNvCxnSpPr>
          <p:nvPr/>
        </p:nvCxnSpPr>
        <p:spPr>
          <a:xfrm>
            <a:off x="8384538" y="1969783"/>
            <a:ext cx="26508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63D7B4-3794-010E-468B-78C6D8483514}"/>
              </a:ext>
            </a:extLst>
          </p:cNvPr>
          <p:cNvCxnSpPr>
            <a:cxnSpLocks/>
          </p:cNvCxnSpPr>
          <p:nvPr/>
        </p:nvCxnSpPr>
        <p:spPr>
          <a:xfrm>
            <a:off x="8385989" y="1963508"/>
            <a:ext cx="26508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60B96C-9FB2-41E7-76B2-0182D43E769F}"/>
              </a:ext>
            </a:extLst>
          </p:cNvPr>
          <p:cNvCxnSpPr>
            <a:cxnSpLocks/>
          </p:cNvCxnSpPr>
          <p:nvPr/>
        </p:nvCxnSpPr>
        <p:spPr>
          <a:xfrm>
            <a:off x="14148062" y="2170772"/>
            <a:ext cx="26508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179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7213C448-6DEE-2D33-F1BA-442E7411A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" b="95679" l="9921" r="97669">
                        <a14:foregroundMark x1="37450" y1="58226" x2="42659" y2="78999"/>
                        <a14:foregroundMark x1="42659" y1="78999" x2="43006" y2="79227"/>
                        <a14:foregroundMark x1="34474" y1="95679" x2="51042" y2="93328"/>
                        <a14:foregroundMark x1="44940" y1="13116" x2="44940" y2="13116"/>
                        <a14:foregroundMark x1="62847" y1="23427" x2="62847" y2="23427"/>
                        <a14:foregroundMark x1="58681" y1="23275" x2="61508" y2="23427"/>
                        <a14:foregroundMark x1="61905" y1="23199" x2="67014" y2="23124"/>
                        <a14:foregroundMark x1="67014" y1="23124" x2="68948" y2="23275"/>
                        <a14:foregroundMark x1="68948" y1="23275" x2="71230" y2="23275"/>
                        <a14:foregroundMark x1="71131" y1="23351" x2="76290" y2="23199"/>
                        <a14:foregroundMark x1="76290" y1="23199" x2="87351" y2="23503"/>
                        <a14:foregroundMark x1="83482" y1="22441" x2="79762" y2="23503"/>
                        <a14:foregroundMark x1="81101" y1="23578" x2="81101" y2="23578"/>
                        <a14:foregroundMark x1="81101" y1="23578" x2="79861" y2="23427"/>
                        <a14:foregroundMark x1="95486" y1="9174" x2="94692" y2="32070"/>
                        <a14:foregroundMark x1="94692" y1="32070" x2="96478" y2="51099"/>
                        <a14:foregroundMark x1="96478" y1="51099" x2="93304" y2="88097"/>
                        <a14:foregroundMark x1="93304" y1="88097" x2="93552" y2="89158"/>
                        <a14:foregroundMark x1="97669" y1="7430" x2="99702" y2="73541"/>
                        <a14:foregroundMark x1="99702" y1="73541" x2="97718" y2="88855"/>
                        <a14:foregroundMark x1="97718" y1="88855" x2="95437" y2="81501"/>
                        <a14:foregroundMark x1="95437" y1="81501" x2="96280" y2="76801"/>
                        <a14:foregroundMark x1="97917" y1="64822" x2="98760" y2="73844"/>
                        <a14:foregroundMark x1="98760" y1="73844" x2="97371" y2="66566"/>
                        <a14:foregroundMark x1="97371" y1="66566" x2="97669" y2="75057"/>
                        <a14:foregroundMark x1="40476" y1="7202" x2="40476" y2="7202"/>
                        <a14:foregroundMark x1="37252" y1="35633" x2="30605" y2="35785"/>
                        <a14:foregroundMark x1="40575" y1="7354" x2="40575" y2="7354"/>
                        <a14:foregroundMark x1="40575" y1="7354" x2="40575" y2="7354"/>
                        <a14:foregroundMark x1="40377" y1="303" x2="40575" y2="7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838"/>
          <a:stretch/>
        </p:blipFill>
        <p:spPr>
          <a:xfrm>
            <a:off x="-2739844" y="-22225"/>
            <a:ext cx="5762072" cy="6372225"/>
          </a:xfrm>
          <a:prstGeom prst="rect">
            <a:avLst/>
          </a:prstGeom>
        </p:spPr>
      </p:pic>
      <p:pic>
        <p:nvPicPr>
          <p:cNvPr id="6" name="Picture 5" descr="A cell phone with a screen showing a book&#10;&#10;Description automatically generated with medium confidence">
            <a:extLst>
              <a:ext uri="{FF2B5EF4-FFF2-40B4-BE49-F238E27FC236}">
                <a16:creationId xmlns:a16="http://schemas.microsoft.com/office/drawing/2014/main" id="{46A36715-8414-3A4F-A09D-7F84939491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2" b="98044" l="949" r="99501">
                        <a14:foregroundMark x1="2293" y1="74483" x2="2318" y2="75709"/>
                        <a14:foregroundMark x1="2425" y1="93594" x2="3445" y2="95410"/>
                        <a14:foregroundMark x1="44583" y1="16178" x2="38542" y2="29496"/>
                        <a14:foregroundMark x1="38542" y1="29496" x2="35896" y2="61625"/>
                        <a14:foregroundMark x1="35896" y1="61625" x2="41038" y2="81264"/>
                        <a14:foregroundMark x1="41038" y1="81264" x2="52971" y2="84274"/>
                        <a14:foregroundMark x1="52971" y1="84274" x2="65452" y2="95034"/>
                        <a14:foregroundMark x1="65452" y1="95034" x2="59511" y2="98044"/>
                        <a14:foregroundMark x1="59511" y1="98044" x2="57913" y2="97291"/>
                        <a14:foregroundMark x1="57464" y1="17983" x2="43485" y2="79082"/>
                        <a14:foregroundMark x1="35247" y1="24831" x2="62856" y2="66065"/>
                        <a14:foregroundMark x1="62856" y1="66065" x2="64453" y2="70880"/>
                        <a14:foregroundMark x1="59311" y1="28743" x2="58063" y2="75320"/>
                        <a14:foregroundMark x1="50774" y1="20316" x2="44583" y2="36945"/>
                        <a14:foregroundMark x1="59311" y1="22197" x2="62406" y2="44695"/>
                        <a14:foregroundMark x1="61008" y1="44244" x2="60709" y2="79985"/>
                        <a14:foregroundMark x1="47029" y1="60572" x2="46430" y2="53574"/>
                        <a14:foregroundMark x1="97204" y1="21746" x2="99201" y2="44695"/>
                        <a14:foregroundMark x1="96855" y1="81640" x2="96855" y2="81640"/>
                        <a14:foregroundMark x1="96855" y1="81640" x2="96855" y2="81640"/>
                        <a14:foregroundMark x1="96855" y1="81640" x2="96855" y2="81640"/>
                        <a14:foregroundMark x1="98253" y1="49360" x2="98253" y2="49360"/>
                        <a14:foregroundMark x1="98253" y1="49360" x2="98253" y2="49360"/>
                        <a14:foregroundMark x1="98253" y1="49360" x2="98253" y2="49360"/>
                        <a14:foregroundMark x1="97953" y1="79308" x2="97953" y2="79308"/>
                        <a14:foregroundMark x1="97953" y1="79308" x2="97953" y2="79308"/>
                        <a14:foregroundMark x1="97953" y1="79308" x2="97953" y2="79308"/>
                        <a14:foregroundMark x1="97953" y1="79308" x2="97953" y2="79308"/>
                        <a14:foregroundMark x1="97953" y1="79308" x2="94858" y2="67344"/>
                        <a14:foregroundMark x1="99501" y1="53800" x2="98602" y2="66892"/>
                        <a14:foregroundMark x1="98602" y1="66892" x2="98752" y2="67118"/>
                        <a14:foregroundMark x1="97204" y1="89090" x2="97204" y2="89391"/>
                        <a14:foregroundMark x1="97504" y1="84876" x2="98402" y2="92626"/>
                        <a14:foregroundMark x1="98402" y1="92626" x2="98402" y2="92626"/>
                        <a14:foregroundMark x1="37743" y1="61550" x2="41787" y2="62002"/>
                        <a14:foregroundMark x1="38842" y1="57111" x2="38842" y2="61550"/>
                        <a14:foregroundMark x1="36795" y1="79759" x2="48777" y2="94281"/>
                        <a14:foregroundMark x1="30526" y1="27670" x2="32351" y2="27615"/>
                        <a14:foregroundMark x1="18528" y1="28033" x2="26599" y2="27789"/>
                        <a14:foregroundMark x1="32351" y1="27615" x2="33100" y2="27615"/>
                        <a14:foregroundMark x1="64104" y1="31377" x2="88617" y2="32957"/>
                        <a14:foregroundMark x1="88617" y1="32957" x2="93160" y2="31828"/>
                        <a14:foregroundMark x1="4455" y1="26570" x2="10534" y2="26260"/>
                        <a14:foregroundMark x1="18944" y1="27168" x2="26696" y2="28005"/>
                        <a14:foregroundMark x1="10534" y1="26260" x2="18895" y2="27163"/>
                        <a14:foregroundMark x1="30752" y1="28173" x2="32002" y2="28066"/>
                        <a14:foregroundMark x1="32152" y1="26185" x2="14928" y2="24831"/>
                        <a14:foregroundMark x1="16925" y1="26486" x2="14329" y2="27615"/>
                        <a14:foregroundMark x1="11333" y1="27314" x2="9885" y2="27615"/>
                        <a14:foregroundMark x1="9885" y1="27615" x2="4324" y2="27615"/>
                        <a14:foregroundMark x1="10884" y1="27163" x2="15676" y2="27088"/>
                        <a14:foregroundMark x1="15676" y1="27088" x2="17673" y2="27314"/>
                        <a14:foregroundMark x1="28058" y1="27013" x2="29556" y2="27314"/>
                        <a14:foregroundMark x1="91762" y1="31452" x2="67449" y2="32129"/>
                        <a14:foregroundMark x1="63605" y1="31076" x2="80929" y2="29195"/>
                        <a14:foregroundMark x1="80929" y1="29195" x2="92411" y2="30399"/>
                        <a14:backgroundMark x1="30704" y1="28066" x2="26960" y2="28593"/>
                        <a14:backgroundMark x1="3595" y1="28819" x2="4158" y2="28828"/>
                        <a14:backgroundMark x1="11952" y1="28653" x2="14029" y2="28518"/>
                        <a14:backgroundMark x1="17140" y1="28518" x2="18323" y2="28518"/>
                        <a14:backgroundMark x1="14029" y1="28518" x2="14793" y2="28518"/>
                        <a14:backgroundMark x1="4643" y1="16403" x2="549" y2="49210"/>
                        <a14:backgroundMark x1="549" y1="49210" x2="549" y2="49210"/>
                        <a14:backgroundMark x1="999" y1="21219" x2="2247" y2="58390"/>
                        <a14:backgroundMark x1="2247" y1="58390" x2="300" y2="70805"/>
                        <a14:backgroundMark x1="300" y1="70805" x2="3744" y2="89240"/>
                        <a14:backgroundMark x1="100" y1="62904" x2="1098" y2="52220"/>
                        <a14:backgroundMark x1="1098" y1="52220" x2="949" y2="95862"/>
                        <a14:backgroundMark x1="949" y1="95862" x2="549" y2="97442"/>
                        <a14:backgroundMark x1="5542" y1="89541" x2="549" y2="88187"/>
                        <a14:backgroundMark x1="549" y1="88187" x2="549" y2="88187"/>
                        <a14:backgroundMark x1="6241" y1="74868" x2="100" y2="70429"/>
                        <a14:backgroundMark x1="100" y1="70429" x2="100" y2="70429"/>
                        <a14:backgroundMark x1="1697" y1="47856" x2="1148" y2="57035"/>
                        <a14:backgroundMark x1="1148" y1="57035" x2="4294" y2="73815"/>
                        <a14:backgroundMark x1="4294" y1="73815" x2="3195" y2="87961"/>
                        <a14:backgroundMark x1="3195" y1="87961" x2="250" y2="96388"/>
                        <a14:backgroundMark x1="250" y1="96388" x2="100" y2="96388"/>
                        <a14:backgroundMark x1="2147" y1="54327" x2="4543" y2="69526"/>
                        <a14:backgroundMark x1="4543" y1="69526" x2="4094" y2="60873"/>
                        <a14:backgroundMark x1="4094" y1="60873" x2="2646" y2="74567"/>
                        <a14:backgroundMark x1="2646" y1="74567" x2="1897" y2="67344"/>
                        <a14:backgroundMark x1="1897" y1="67344" x2="2147" y2="67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4" r="36158"/>
          <a:stretch/>
        </p:blipFill>
        <p:spPr>
          <a:xfrm>
            <a:off x="5477330" y="-385228"/>
            <a:ext cx="3111180" cy="66124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5918C6-B06B-BF14-757F-A16D39DA66B5}"/>
              </a:ext>
            </a:extLst>
          </p:cNvPr>
          <p:cNvCxnSpPr>
            <a:cxnSpLocks/>
          </p:cNvCxnSpPr>
          <p:nvPr/>
        </p:nvCxnSpPr>
        <p:spPr>
          <a:xfrm>
            <a:off x="2826437" y="1461783"/>
            <a:ext cx="26508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 shot of a phone&#10;&#10;Description automatically generated">
            <a:extLst>
              <a:ext uri="{FF2B5EF4-FFF2-40B4-BE49-F238E27FC236}">
                <a16:creationId xmlns:a16="http://schemas.microsoft.com/office/drawing/2014/main" id="{71387FB8-0B90-4BDA-30F3-BFE53E209A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8" b="95696" l="2314" r="89990">
                        <a14:foregroundMark x1="2767" y1="10146" x2="4879" y2="91314"/>
                        <a14:foregroundMark x1="59105" y1="20907" x2="48290" y2="95158"/>
                        <a14:foregroundMark x1="44869" y1="41660" x2="44869" y2="41660"/>
                        <a14:foregroundMark x1="44869" y1="41660" x2="44869" y2="41660"/>
                        <a14:foregroundMark x1="44869" y1="41660" x2="44869" y2="41660"/>
                        <a14:foregroundMark x1="44869" y1="41660" x2="44869" y2="41660"/>
                        <a14:foregroundMark x1="44416" y1="34435" x2="44416" y2="34435"/>
                        <a14:foregroundMark x1="44416" y1="34435" x2="44416" y2="34435"/>
                        <a14:foregroundMark x1="65845" y1="33051" x2="65744" y2="43736"/>
                        <a14:foregroundMark x1="41549" y1="33743" x2="43058" y2="41507"/>
                        <a14:foregroundMark x1="43058" y1="41507" x2="43058" y2="41660"/>
                        <a14:foregroundMark x1="40091" y1="22598" x2="42656" y2="26364"/>
                        <a14:foregroundMark x1="62827" y1="23136" x2="60312" y2="41660"/>
                        <a14:foregroundMark x1="67052" y1="95696" x2="62726" y2="72944"/>
                        <a14:foregroundMark x1="62525" y1="94312" x2="57093" y2="73251"/>
                        <a14:foregroundMark x1="57093" y1="73251" x2="44416" y2="74251"/>
                        <a14:foregroundMark x1="44416" y1="74251" x2="40996" y2="72252"/>
                        <a14:foregroundMark x1="40996" y1="61107" x2="48843" y2="52344"/>
                        <a14:foregroundMark x1="71227" y1="42352" x2="65040" y2="60415"/>
                        <a14:foregroundMark x1="65040" y1="60415" x2="65040" y2="60723"/>
                        <a14:foregroundMark x1="47384" y1="62260" x2="47183" y2="62260"/>
                        <a14:foregroundMark x1="47183" y1="62260" x2="44970" y2="64105"/>
                        <a14:foregroundMark x1="59859" y1="44197" x2="58199" y2="44735"/>
                        <a14:foregroundMark x1="64738" y1="53651" x2="47284" y2="37817"/>
                        <a14:foregroundMark x1="70926" y1="51115" x2="67907" y2="64796"/>
                        <a14:foregroundMark x1="57646" y1="88470" x2="44517" y2="89008"/>
                        <a14:foregroundMark x1="44517" y1="89008" x2="42958" y2="88240"/>
                        <a14:foregroundMark x1="2314" y1="23597" x2="5986" y2="26518"/>
                        <a14:foregroundMark x1="61217" y1="9839" x2="60060" y2="9608"/>
                        <a14:foregroundMark x1="13783" y1="28670" x2="10513" y2="28055"/>
                        <a14:foregroundMark x1="13481" y1="29055" x2="14990" y2="28978"/>
                        <a14:foregroundMark x1="71429" y1="88547" x2="72887" y2="80784"/>
                        <a14:foregroundMark x1="72887" y1="80784" x2="73290" y2="38816"/>
                        <a14:foregroundMark x1="73139" y1="538" x2="72183" y2="34896"/>
                        <a14:foregroundMark x1="72183" y1="34896" x2="72938" y2="31668"/>
                        <a14:foregroundMark x1="73239" y1="10377" x2="73239" y2="38816"/>
                        <a14:foregroundMark x1="73239" y1="80246" x2="73239" y2="87702"/>
                        <a14:foregroundMark x1="73239" y1="87702" x2="71781" y2="88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78" r="28669"/>
          <a:stretch/>
        </p:blipFill>
        <p:spPr>
          <a:xfrm>
            <a:off x="11244778" y="-287486"/>
            <a:ext cx="3123342" cy="641697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714310-7EC0-C2C1-512B-608F9257A564}"/>
              </a:ext>
            </a:extLst>
          </p:cNvPr>
          <p:cNvCxnSpPr>
            <a:cxnSpLocks/>
          </p:cNvCxnSpPr>
          <p:nvPr/>
        </p:nvCxnSpPr>
        <p:spPr>
          <a:xfrm>
            <a:off x="8588510" y="1669047"/>
            <a:ext cx="26508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88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ell phone with a screen showing a book&#10;&#10;Description automatically generated with medium confidence">
            <a:extLst>
              <a:ext uri="{FF2B5EF4-FFF2-40B4-BE49-F238E27FC236}">
                <a16:creationId xmlns:a16="http://schemas.microsoft.com/office/drawing/2014/main" id="{25DED3B5-39F8-6886-3D71-17E60C54F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2" b="98044" l="949" r="99501">
                        <a14:foregroundMark x1="2293" y1="74483" x2="2318" y2="75709"/>
                        <a14:foregroundMark x1="2425" y1="93594" x2="3445" y2="95410"/>
                        <a14:foregroundMark x1="44583" y1="16178" x2="38542" y2="29496"/>
                        <a14:foregroundMark x1="38542" y1="29496" x2="35896" y2="61625"/>
                        <a14:foregroundMark x1="35896" y1="61625" x2="41038" y2="81264"/>
                        <a14:foregroundMark x1="41038" y1="81264" x2="52971" y2="84274"/>
                        <a14:foregroundMark x1="52971" y1="84274" x2="65452" y2="95034"/>
                        <a14:foregroundMark x1="65452" y1="95034" x2="59511" y2="98044"/>
                        <a14:foregroundMark x1="59511" y1="98044" x2="57913" y2="97291"/>
                        <a14:foregroundMark x1="57464" y1="17983" x2="43485" y2="79082"/>
                        <a14:foregroundMark x1="35247" y1="24831" x2="62856" y2="66065"/>
                        <a14:foregroundMark x1="62856" y1="66065" x2="64453" y2="70880"/>
                        <a14:foregroundMark x1="59311" y1="28743" x2="58063" y2="75320"/>
                        <a14:foregroundMark x1="50774" y1="20316" x2="44583" y2="36945"/>
                        <a14:foregroundMark x1="59311" y1="22197" x2="62406" y2="44695"/>
                        <a14:foregroundMark x1="61008" y1="44244" x2="60709" y2="79985"/>
                        <a14:foregroundMark x1="47029" y1="60572" x2="46430" y2="53574"/>
                        <a14:foregroundMark x1="97204" y1="21746" x2="99201" y2="44695"/>
                        <a14:foregroundMark x1="96855" y1="81640" x2="96855" y2="81640"/>
                        <a14:foregroundMark x1="96855" y1="81640" x2="96855" y2="81640"/>
                        <a14:foregroundMark x1="96855" y1="81640" x2="96855" y2="81640"/>
                        <a14:foregroundMark x1="98253" y1="49360" x2="98253" y2="49360"/>
                        <a14:foregroundMark x1="98253" y1="49360" x2="98253" y2="49360"/>
                        <a14:foregroundMark x1="98253" y1="49360" x2="98253" y2="49360"/>
                        <a14:foregroundMark x1="97953" y1="79308" x2="97953" y2="79308"/>
                        <a14:foregroundMark x1="97953" y1="79308" x2="97953" y2="79308"/>
                        <a14:foregroundMark x1="97953" y1="79308" x2="97953" y2="79308"/>
                        <a14:foregroundMark x1="97953" y1="79308" x2="97953" y2="79308"/>
                        <a14:foregroundMark x1="97953" y1="79308" x2="94858" y2="67344"/>
                        <a14:foregroundMark x1="99501" y1="53800" x2="98602" y2="66892"/>
                        <a14:foregroundMark x1="98602" y1="66892" x2="98752" y2="67118"/>
                        <a14:foregroundMark x1="97204" y1="89090" x2="97204" y2="89391"/>
                        <a14:foregroundMark x1="97504" y1="84876" x2="98402" y2="92626"/>
                        <a14:foregroundMark x1="98402" y1="92626" x2="98402" y2="92626"/>
                        <a14:foregroundMark x1="37743" y1="61550" x2="41787" y2="62002"/>
                        <a14:foregroundMark x1="38842" y1="57111" x2="38842" y2="61550"/>
                        <a14:foregroundMark x1="36795" y1="79759" x2="48777" y2="94281"/>
                        <a14:foregroundMark x1="30526" y1="27670" x2="32351" y2="27615"/>
                        <a14:foregroundMark x1="18528" y1="28033" x2="26599" y2="27789"/>
                        <a14:foregroundMark x1="32351" y1="27615" x2="33100" y2="27615"/>
                        <a14:foregroundMark x1="64104" y1="31377" x2="88617" y2="32957"/>
                        <a14:foregroundMark x1="88617" y1="32957" x2="93160" y2="31828"/>
                        <a14:foregroundMark x1="4455" y1="26570" x2="10534" y2="26260"/>
                        <a14:foregroundMark x1="18944" y1="27168" x2="26696" y2="28005"/>
                        <a14:foregroundMark x1="10534" y1="26260" x2="18895" y2="27163"/>
                        <a14:foregroundMark x1="30752" y1="28173" x2="32002" y2="28066"/>
                        <a14:foregroundMark x1="32152" y1="26185" x2="14928" y2="24831"/>
                        <a14:foregroundMark x1="16925" y1="26486" x2="14329" y2="27615"/>
                        <a14:foregroundMark x1="11333" y1="27314" x2="9885" y2="27615"/>
                        <a14:foregroundMark x1="9885" y1="27615" x2="4324" y2="27615"/>
                        <a14:foregroundMark x1="10884" y1="27163" x2="15676" y2="27088"/>
                        <a14:foregroundMark x1="15676" y1="27088" x2="17673" y2="27314"/>
                        <a14:foregroundMark x1="28058" y1="27013" x2="29556" y2="27314"/>
                        <a14:foregroundMark x1="91762" y1="31452" x2="67449" y2="32129"/>
                        <a14:foregroundMark x1="63605" y1="31076" x2="80929" y2="29195"/>
                        <a14:foregroundMark x1="80929" y1="29195" x2="92411" y2="30399"/>
                        <a14:backgroundMark x1="30704" y1="28066" x2="26960" y2="28593"/>
                        <a14:backgroundMark x1="3595" y1="28819" x2="4158" y2="28828"/>
                        <a14:backgroundMark x1="11952" y1="28653" x2="14029" y2="28518"/>
                        <a14:backgroundMark x1="17140" y1="28518" x2="18323" y2="28518"/>
                        <a14:backgroundMark x1="14029" y1="28518" x2="14793" y2="28518"/>
                        <a14:backgroundMark x1="4643" y1="16403" x2="549" y2="49210"/>
                        <a14:backgroundMark x1="549" y1="49210" x2="549" y2="49210"/>
                        <a14:backgroundMark x1="999" y1="21219" x2="2247" y2="58390"/>
                        <a14:backgroundMark x1="2247" y1="58390" x2="300" y2="70805"/>
                        <a14:backgroundMark x1="300" y1="70805" x2="3744" y2="89240"/>
                        <a14:backgroundMark x1="100" y1="62904" x2="1098" y2="52220"/>
                        <a14:backgroundMark x1="1098" y1="52220" x2="949" y2="95862"/>
                        <a14:backgroundMark x1="949" y1="95862" x2="549" y2="97442"/>
                        <a14:backgroundMark x1="5542" y1="89541" x2="549" y2="88187"/>
                        <a14:backgroundMark x1="549" y1="88187" x2="549" y2="88187"/>
                        <a14:backgroundMark x1="6241" y1="74868" x2="100" y2="70429"/>
                        <a14:backgroundMark x1="100" y1="70429" x2="100" y2="70429"/>
                        <a14:backgroundMark x1="1697" y1="47856" x2="1148" y2="57035"/>
                        <a14:backgroundMark x1="1148" y1="57035" x2="4294" y2="73815"/>
                        <a14:backgroundMark x1="4294" y1="73815" x2="3195" y2="87961"/>
                        <a14:backgroundMark x1="3195" y1="87961" x2="250" y2="96388"/>
                        <a14:backgroundMark x1="250" y1="96388" x2="100" y2="96388"/>
                        <a14:backgroundMark x1="2147" y1="54327" x2="4543" y2="69526"/>
                        <a14:backgroundMark x1="4543" y1="69526" x2="4094" y2="60873"/>
                        <a14:backgroundMark x1="4094" y1="60873" x2="2646" y2="74567"/>
                        <a14:backgroundMark x1="2646" y1="74567" x2="1897" y2="67344"/>
                        <a14:backgroundMark x1="1897" y1="67344" x2="2147" y2="67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4" r="36158"/>
          <a:stretch/>
        </p:blipFill>
        <p:spPr>
          <a:xfrm>
            <a:off x="-2039038" y="-257212"/>
            <a:ext cx="3111180" cy="6612456"/>
          </a:xfrm>
          <a:prstGeom prst="rect">
            <a:avLst/>
          </a:prstGeom>
        </p:spPr>
      </p:pic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BFFA1C81-D8F6-218D-0D86-71477F76BC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8" b="95696" l="2314" r="89990">
                        <a14:foregroundMark x1="2767" y1="10146" x2="4879" y2="91314"/>
                        <a14:foregroundMark x1="59105" y1="20907" x2="48290" y2="95158"/>
                        <a14:foregroundMark x1="44869" y1="41660" x2="44869" y2="41660"/>
                        <a14:foregroundMark x1="44869" y1="41660" x2="44869" y2="41660"/>
                        <a14:foregroundMark x1="44869" y1="41660" x2="44869" y2="41660"/>
                        <a14:foregroundMark x1="44869" y1="41660" x2="44869" y2="41660"/>
                        <a14:foregroundMark x1="44416" y1="34435" x2="44416" y2="34435"/>
                        <a14:foregroundMark x1="44416" y1="34435" x2="44416" y2="34435"/>
                        <a14:foregroundMark x1="65845" y1="33051" x2="65744" y2="43736"/>
                        <a14:foregroundMark x1="41549" y1="33743" x2="43058" y2="41507"/>
                        <a14:foregroundMark x1="43058" y1="41507" x2="43058" y2="41660"/>
                        <a14:foregroundMark x1="40091" y1="22598" x2="42656" y2="26364"/>
                        <a14:foregroundMark x1="62827" y1="23136" x2="60312" y2="41660"/>
                        <a14:foregroundMark x1="67052" y1="95696" x2="62726" y2="72944"/>
                        <a14:foregroundMark x1="62525" y1="94312" x2="57093" y2="73251"/>
                        <a14:foregroundMark x1="57093" y1="73251" x2="44416" y2="74251"/>
                        <a14:foregroundMark x1="44416" y1="74251" x2="40996" y2="72252"/>
                        <a14:foregroundMark x1="40996" y1="61107" x2="48843" y2="52344"/>
                        <a14:foregroundMark x1="71227" y1="42352" x2="65040" y2="60415"/>
                        <a14:foregroundMark x1="65040" y1="60415" x2="65040" y2="60723"/>
                        <a14:foregroundMark x1="47384" y1="62260" x2="47183" y2="62260"/>
                        <a14:foregroundMark x1="47183" y1="62260" x2="44970" y2="64105"/>
                        <a14:foregroundMark x1="59859" y1="44197" x2="58199" y2="44735"/>
                        <a14:foregroundMark x1="64738" y1="53651" x2="47284" y2="37817"/>
                        <a14:foregroundMark x1="70926" y1="51115" x2="67907" y2="64796"/>
                        <a14:foregroundMark x1="57646" y1="88470" x2="44517" y2="89008"/>
                        <a14:foregroundMark x1="44517" y1="89008" x2="42958" y2="88240"/>
                        <a14:foregroundMark x1="2314" y1="23597" x2="5986" y2="26518"/>
                        <a14:foregroundMark x1="61217" y1="9839" x2="60060" y2="9608"/>
                        <a14:foregroundMark x1="13783" y1="28670" x2="10513" y2="28055"/>
                        <a14:foregroundMark x1="13481" y1="29055" x2="14990" y2="28978"/>
                        <a14:foregroundMark x1="71429" y1="88547" x2="72887" y2="80784"/>
                        <a14:foregroundMark x1="72887" y1="80784" x2="73290" y2="38816"/>
                        <a14:foregroundMark x1="73139" y1="538" x2="72183" y2="34896"/>
                        <a14:foregroundMark x1="72183" y1="34896" x2="72938" y2="31668"/>
                        <a14:foregroundMark x1="73239" y1="10377" x2="73239" y2="38816"/>
                        <a14:foregroundMark x1="73239" y1="80246" x2="73239" y2="87702"/>
                        <a14:foregroundMark x1="73239" y1="87702" x2="71781" y2="88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78" r="28669"/>
          <a:stretch/>
        </p:blipFill>
        <p:spPr>
          <a:xfrm>
            <a:off x="3728410" y="-159470"/>
            <a:ext cx="3123342" cy="64169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520B03-EF92-9D3E-FC90-5887EA76A595}"/>
              </a:ext>
            </a:extLst>
          </p:cNvPr>
          <p:cNvCxnSpPr>
            <a:cxnSpLocks/>
          </p:cNvCxnSpPr>
          <p:nvPr/>
        </p:nvCxnSpPr>
        <p:spPr>
          <a:xfrm>
            <a:off x="1072142" y="1797063"/>
            <a:ext cx="26508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845E2-CCF7-3362-B4F6-81651BF39F3F}"/>
              </a:ext>
            </a:extLst>
          </p:cNvPr>
          <p:cNvCxnSpPr>
            <a:cxnSpLocks/>
          </p:cNvCxnSpPr>
          <p:nvPr/>
        </p:nvCxnSpPr>
        <p:spPr>
          <a:xfrm>
            <a:off x="7136921" y="-1800208"/>
            <a:ext cx="0" cy="73096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9E4DF5-8FE6-3995-A319-27C90897BB05}"/>
              </a:ext>
            </a:extLst>
          </p:cNvPr>
          <p:cNvCxnSpPr>
            <a:cxnSpLocks/>
          </p:cNvCxnSpPr>
          <p:nvPr/>
        </p:nvCxnSpPr>
        <p:spPr>
          <a:xfrm>
            <a:off x="6705103" y="5503652"/>
            <a:ext cx="43756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89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ell phone with a screen showing the bible and a phone&#10;&#10;Description automatically generated with medium confidence">
            <a:extLst>
              <a:ext uri="{FF2B5EF4-FFF2-40B4-BE49-F238E27FC236}">
                <a16:creationId xmlns:a16="http://schemas.microsoft.com/office/drawing/2014/main" id="{3443860D-0FC3-CAB8-5FE9-DFB3E6487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2" b="99090" l="1015" r="99899">
                        <a14:foregroundMark x1="4820" y1="12130" x2="3856" y2="57847"/>
                        <a14:foregroundMark x1="3856" y1="57847" x2="1015" y2="77483"/>
                        <a14:foregroundMark x1="1015" y1="77483" x2="5023" y2="94162"/>
                        <a14:foregroundMark x1="61441" y1="14026" x2="65753" y2="36998"/>
                        <a14:foregroundMark x1="65753" y1="36998" x2="59056" y2="88931"/>
                        <a14:foregroundMark x1="59056" y1="88931" x2="55606" y2="94769"/>
                        <a14:foregroundMark x1="55606" y1="94769" x2="52867" y2="95754"/>
                        <a14:foregroundMark x1="43480" y1="97801" x2="42466" y2="15694"/>
                        <a14:foregroundMark x1="42466" y1="15694" x2="42466" y2="15694"/>
                        <a14:foregroundMark x1="42466" y1="15694" x2="41705" y2="59136"/>
                        <a14:foregroundMark x1="41705" y1="59136" x2="43582" y2="73161"/>
                        <a14:foregroundMark x1="7661" y1="39803" x2="6088" y2="57771"/>
                        <a14:foregroundMark x1="6088" y1="57771" x2="6088" y2="57771"/>
                        <a14:foregroundMark x1="91882" y1="14329" x2="94926" y2="84306"/>
                        <a14:foregroundMark x1="94926" y1="84306" x2="92440" y2="99166"/>
                        <a14:foregroundMark x1="98732" y1="15542" x2="98478" y2="86277"/>
                        <a14:foregroundMark x1="98478" y1="86277" x2="99899" y2="90447"/>
                        <a14:foregroundMark x1="10452" y1="65656" x2="15677" y2="65656"/>
                        <a14:foregroundMark x1="15677" y1="65656" x2="26129" y2="65732"/>
                        <a14:foregroundMark x1="26129" y1="65732" x2="31913" y2="65504"/>
                        <a14:foregroundMark x1="31913" y1="65504" x2="36631" y2="65580"/>
                        <a14:foregroundMark x1="35109" y1="65125" x2="10756" y2="655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425"/>
          <a:stretch/>
        </p:blipFill>
        <p:spPr>
          <a:xfrm>
            <a:off x="0" y="-171583"/>
            <a:ext cx="8257309" cy="6858000"/>
          </a:xfrm>
          <a:prstGeom prst="rect">
            <a:avLst/>
          </a:prstGeom>
        </p:spPr>
      </p:pic>
      <p:pic>
        <p:nvPicPr>
          <p:cNvPr id="10" name="Picture 9" descr="A cell phone with a screen showing the bible and a phone&#10;&#10;Description automatically generated with medium confidence">
            <a:extLst>
              <a:ext uri="{FF2B5EF4-FFF2-40B4-BE49-F238E27FC236}">
                <a16:creationId xmlns:a16="http://schemas.microsoft.com/office/drawing/2014/main" id="{01B5AD3C-43B2-57F5-34E9-AB9336CEC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2" b="99090" l="1015" r="99899">
                        <a14:foregroundMark x1="4820" y1="12130" x2="3856" y2="57847"/>
                        <a14:foregroundMark x1="3856" y1="57847" x2="1015" y2="77483"/>
                        <a14:foregroundMark x1="1015" y1="77483" x2="5023" y2="94162"/>
                        <a14:foregroundMark x1="61441" y1="14026" x2="65753" y2="36998"/>
                        <a14:foregroundMark x1="65753" y1="36998" x2="59056" y2="88931"/>
                        <a14:foregroundMark x1="59056" y1="88931" x2="55606" y2="94769"/>
                        <a14:foregroundMark x1="55606" y1="94769" x2="52867" y2="95754"/>
                        <a14:foregroundMark x1="43480" y1="97801" x2="42466" y2="15694"/>
                        <a14:foregroundMark x1="42466" y1="15694" x2="42466" y2="15694"/>
                        <a14:foregroundMark x1="42466" y1="15694" x2="41705" y2="59136"/>
                        <a14:foregroundMark x1="41705" y1="59136" x2="43582" y2="73161"/>
                        <a14:foregroundMark x1="7661" y1="39803" x2="6088" y2="57771"/>
                        <a14:foregroundMark x1="6088" y1="57771" x2="6088" y2="57771"/>
                        <a14:foregroundMark x1="91882" y1="14329" x2="94926" y2="84306"/>
                        <a14:foregroundMark x1="94926" y1="84306" x2="92440" y2="99166"/>
                        <a14:foregroundMark x1="98732" y1="15542" x2="98478" y2="86277"/>
                        <a14:foregroundMark x1="98478" y1="86277" x2="99899" y2="90447"/>
                        <a14:foregroundMark x1="10452" y1="65656" x2="15677" y2="65656"/>
                        <a14:foregroundMark x1="15677" y1="65656" x2="26129" y2="65732"/>
                        <a14:foregroundMark x1="26129" y1="65732" x2="31913" y2="65504"/>
                        <a14:foregroundMark x1="31913" y1="65504" x2="36631" y2="65580"/>
                        <a14:foregroundMark x1="35109" y1="65125" x2="10756" y2="655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88" r="1"/>
          <a:stretch/>
        </p:blipFill>
        <p:spPr>
          <a:xfrm>
            <a:off x="10460182" y="-310133"/>
            <a:ext cx="1731818" cy="685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582FE9-7F0B-577E-302A-368DC777C23C}"/>
              </a:ext>
            </a:extLst>
          </p:cNvPr>
          <p:cNvCxnSpPr>
            <a:cxnSpLocks/>
          </p:cNvCxnSpPr>
          <p:nvPr/>
        </p:nvCxnSpPr>
        <p:spPr>
          <a:xfrm>
            <a:off x="7038109" y="5863670"/>
            <a:ext cx="34220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055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6238BF-6205-BB93-4B21-74C09F457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6" b="99011" l="1496" r="99801">
                        <a14:foregroundMark x1="9721" y1="7382" x2="3340" y2="80594"/>
                        <a14:foregroundMark x1="3340" y1="80594" x2="5733" y2="87747"/>
                        <a14:foregroundMark x1="5733" y1="87747" x2="6281" y2="88128"/>
                        <a14:foregroundMark x1="13509" y1="6317" x2="13958" y2="77473"/>
                        <a14:foregroundMark x1="1346" y1="2131" x2="3988" y2="83333"/>
                        <a14:foregroundMark x1="3988" y1="83333" x2="4187" y2="83790"/>
                        <a14:foregroundMark x1="5683" y1="3272" x2="2642" y2="11339"/>
                        <a14:foregroundMark x1="1944" y1="82192" x2="1595" y2="78919"/>
                        <a14:foregroundMark x1="40877" y1="17504" x2="38784" y2="74658"/>
                        <a14:foregroundMark x1="38784" y1="74658" x2="39681" y2="83029"/>
                        <a14:foregroundMark x1="39681" y1="83029" x2="39681" y2="83029"/>
                        <a14:foregroundMark x1="53290" y1="12633" x2="53490" y2="66514"/>
                        <a14:foregroundMark x1="31805" y1="63242" x2="58824" y2="65068"/>
                        <a14:foregroundMark x1="17049" y1="9893" x2="14357" y2="4110"/>
                        <a14:foregroundMark x1="14357" y1="4110" x2="12114" y2="2816"/>
                        <a14:foregroundMark x1="59472" y1="33105" x2="59322" y2="42161"/>
                        <a14:foregroundMark x1="37936" y1="92618" x2="43868" y2="89498"/>
                        <a14:foregroundMark x1="58524" y1="33105" x2="57577" y2="42846"/>
                        <a14:foregroundMark x1="93420" y1="15482" x2="94030" y2="15643"/>
                        <a14:foregroundMark x1="80506" y1="12252" x2="81071" y2="12171"/>
                        <a14:foregroundMark x1="78564" y1="98935" x2="78664" y2="99011"/>
                        <a14:foregroundMark x1="58524" y1="49011" x2="58524" y2="48554"/>
                        <a14:foregroundMark x1="61964" y1="78311" x2="58923" y2="84323"/>
                        <a14:foregroundMark x1="58923" y1="84323" x2="56481" y2="84779"/>
                        <a14:backgroundMark x1="85494" y1="40944" x2="70239" y2="56697"/>
                        <a14:backgroundMark x1="70239" y1="56697" x2="70239" y2="56697"/>
                        <a14:backgroundMark x1="67248" y1="35464" x2="71785" y2="54795"/>
                        <a14:backgroundMark x1="69292" y1="50000" x2="63759" y2="48402"/>
                        <a14:backgroundMark x1="63759" y1="48402" x2="63260" y2="41248"/>
                        <a14:backgroundMark x1="63260" y1="41248" x2="67797" y2="44749"/>
                        <a14:backgroundMark x1="67797" y1="44749" x2="67398" y2="50000"/>
                        <a14:backgroundMark x1="90828" y1="51218" x2="83599" y2="52740"/>
                        <a14:backgroundMark x1="83599" y1="52740" x2="79661" y2="49087"/>
                        <a14:backgroundMark x1="79661" y1="49087" x2="88335" y2="49543"/>
                        <a14:backgroundMark x1="88335" y1="49543" x2="78016" y2="94901"/>
                        <a14:backgroundMark x1="78016" y1="94901" x2="83151" y2="91172"/>
                        <a14:backgroundMark x1="83151" y1="91172" x2="87537" y2="83486"/>
                        <a14:backgroundMark x1="87537" y1="83486" x2="87687" y2="82877"/>
                        <a14:backgroundMark x1="79561" y1="8600" x2="85045" y2="11187"/>
                        <a14:backgroundMark x1="94217" y1="14992" x2="94217" y2="14992"/>
                        <a14:backgroundMark x1="94217" y1="14992" x2="94217" y2="14992"/>
                        <a14:backgroundMark x1="94217" y1="14992" x2="94217" y2="14992"/>
                        <a14:backgroundMark x1="94217" y1="14992" x2="94217" y2="14992"/>
                        <a14:backgroundMark x1="99850" y1="13546" x2="99850" y2="13546"/>
                        <a14:backgroundMark x1="96909" y1="12861" x2="81406" y2="14536"/>
                        <a14:backgroundMark x1="81406" y1="14536" x2="81306" y2="6925"/>
                        <a14:backgroundMark x1="81306" y1="6925" x2="97507" y2="15601"/>
                        <a14:backgroundMark x1="97507" y1="15601" x2="81157" y2="44901"/>
                        <a14:backgroundMark x1="81157" y1="44901" x2="86142" y2="43303"/>
                        <a14:backgroundMark x1="86142" y1="43303" x2="83898" y2="65221"/>
                        <a14:backgroundMark x1="83898" y1="65221" x2="77069" y2="86758"/>
                        <a14:backgroundMark x1="77069" y1="86758" x2="79811" y2="92998"/>
                        <a14:backgroundMark x1="79811" y1="92998" x2="83450" y2="85693"/>
                        <a14:backgroundMark x1="83450" y1="85693" x2="79511" y2="94444"/>
                        <a14:backgroundMark x1="79511" y1="94444" x2="81157" y2="91172"/>
                        <a14:backgroundMark x1="72233" y1="40944" x2="79661" y2="48174"/>
                        <a14:backgroundMark x1="79661" y1="48174" x2="82453" y2="39498"/>
                        <a14:backgroundMark x1="82453" y1="39498" x2="83151" y2="46499"/>
                        <a14:backgroundMark x1="83151" y1="46499" x2="82054" y2="71005"/>
                        <a14:backgroundMark x1="82054" y1="71005" x2="84247" y2="81659"/>
                        <a14:backgroundMark x1="84247" y1="81659" x2="83799" y2="88813"/>
                        <a14:backgroundMark x1="75374" y1="95967" x2="82502" y2="96423"/>
                        <a14:backgroundMark x1="82502" y1="96423" x2="85992" y2="91933"/>
                        <a14:backgroundMark x1="85992" y1="91933" x2="81057" y2="96575"/>
                        <a14:backgroundMark x1="81057" y1="96575" x2="81007" y2="99772"/>
                        <a14:backgroundMark x1="80060" y1="78082" x2="80808" y2="90259"/>
                        <a14:backgroundMark x1="80808" y1="90259" x2="80060" y2="97869"/>
                        <a14:backgroundMark x1="80060" y1="97869" x2="80060" y2="97869"/>
                        <a14:backgroundMark x1="78814" y1="4262" x2="80808" y2="29756"/>
                        <a14:backgroundMark x1="77069" y1="13318" x2="77418" y2="13318"/>
                        <a14:backgroundMark x1="78963" y1="14079" x2="89731" y2="11492"/>
                        <a14:backgroundMark x1="89731" y1="11492" x2="93918" y2="18798"/>
                        <a14:backgroundMark x1="93918" y1="18798" x2="90030" y2="20700"/>
                        <a14:backgroundMark x1="99252" y1="11416" x2="93470" y2="18341"/>
                        <a14:backgroundMark x1="62961" y1="39498" x2="63410" y2="41324"/>
                        <a14:backgroundMark x1="63609" y1="46499" x2="63061" y2="48097"/>
                        <a14:backgroundMark x1="64905" y1="44597" x2="66999" y2="47336"/>
                        <a14:backgroundMark x1="63858" y1="46195" x2="65852" y2="46119"/>
                        <a14:backgroundMark x1="65852" y1="46119" x2="73629" y2="45510"/>
                        <a14:backgroundMark x1="73629" y1="45510" x2="75773" y2="52055"/>
                        <a14:backgroundMark x1="75773" y1="52055" x2="73878" y2="44673"/>
                        <a14:backgroundMark x1="73878" y1="44673" x2="73878" y2="44673"/>
                        <a14:backgroundMark x1="75972" y1="46271" x2="75673" y2="46956"/>
                        <a14:backgroundMark x1="73878" y1="49924" x2="73330" y2="50533"/>
                        <a14:backgroundMark x1="67498" y1="47489" x2="69043" y2="47489"/>
                        <a14:backgroundMark x1="73978" y1="49543" x2="72682" y2="51370"/>
                        <a14:backgroundMark x1="81755" y1="36530" x2="83649" y2="46804"/>
                        <a14:backgroundMark x1="83649" y1="46804" x2="84945" y2="47869"/>
                        <a14:backgroundMark x1="78465" y1="10731" x2="79561" y2="15830"/>
                        <a14:backgroundMark x1="78116" y1="15525" x2="77667" y2="13394"/>
                        <a14:backgroundMark x1="76371" y1="12177" x2="77817" y2="16058"/>
                        <a14:backgroundMark x1="65105" y1="84170" x2="65105" y2="80746"/>
                        <a14:backgroundMark x1="63210" y1="86073" x2="63061" y2="81735"/>
                        <a14:backgroundMark x1="80658" y1="93836" x2="79711" y2="99163"/>
                        <a14:backgroundMark x1="78614" y1="97717" x2="75224" y2="90107"/>
                        <a14:backgroundMark x1="75224" y1="90107" x2="82004" y2="90107"/>
                        <a14:backgroundMark x1="82004" y1="90107" x2="85444" y2="93607"/>
                        <a14:backgroundMark x1="80359" y1="93607" x2="67498" y2="87062"/>
                        <a14:backgroundMark x1="67498" y1="87062" x2="66550" y2="85388"/>
                        <a14:backgroundMark x1="63360" y1="84399" x2="63210" y2="8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" y="179614"/>
            <a:ext cx="10469671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7B9DD-A6E4-5644-2A4C-2C1DBD605AB4}"/>
              </a:ext>
            </a:extLst>
          </p:cNvPr>
          <p:cNvGrpSpPr/>
          <p:nvPr/>
        </p:nvGrpSpPr>
        <p:grpSpPr>
          <a:xfrm>
            <a:off x="6514418" y="1126079"/>
            <a:ext cx="4097913" cy="5878285"/>
            <a:chOff x="9551076" y="287459"/>
            <a:chExt cx="4097913" cy="58782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CCD790-EF0F-849A-65D6-D7B110A892AC}"/>
                </a:ext>
              </a:extLst>
            </p:cNvPr>
            <p:cNvCxnSpPr/>
            <p:nvPr/>
          </p:nvCxnSpPr>
          <p:spPr>
            <a:xfrm>
              <a:off x="9551076" y="2116259"/>
              <a:ext cx="14205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43A9DCF-23DA-802A-7582-359181046011}"/>
                </a:ext>
              </a:extLst>
            </p:cNvPr>
            <p:cNvCxnSpPr>
              <a:cxnSpLocks/>
            </p:cNvCxnSpPr>
            <p:nvPr/>
          </p:nvCxnSpPr>
          <p:spPr>
            <a:xfrm>
              <a:off x="10971661" y="287459"/>
              <a:ext cx="0" cy="1828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A798E76-987F-0B55-CB65-21574CF608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71661" y="287459"/>
              <a:ext cx="26773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9F5A24-653A-B3BF-8E21-458B5DC2DD3F}"/>
                </a:ext>
              </a:extLst>
            </p:cNvPr>
            <p:cNvCxnSpPr>
              <a:cxnSpLocks/>
            </p:cNvCxnSpPr>
            <p:nvPr/>
          </p:nvCxnSpPr>
          <p:spPr>
            <a:xfrm>
              <a:off x="9551076" y="2545581"/>
              <a:ext cx="2114483" cy="115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6142-E752-EF22-D65D-D860CE2AB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65559" y="2545581"/>
              <a:ext cx="8629" cy="36201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736346-0179-BC75-7428-2BA7F02EAC40}"/>
                </a:ext>
              </a:extLst>
            </p:cNvPr>
            <p:cNvCxnSpPr>
              <a:cxnSpLocks/>
            </p:cNvCxnSpPr>
            <p:nvPr/>
          </p:nvCxnSpPr>
          <p:spPr>
            <a:xfrm>
              <a:off x="11450700" y="4944314"/>
              <a:ext cx="0" cy="12214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57EC224-1753-3DF0-053C-279043FB7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076" y="4980451"/>
              <a:ext cx="18996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A cell phone with a check mark and a green square&#10;&#10;Description automatically generated">
            <a:extLst>
              <a:ext uri="{FF2B5EF4-FFF2-40B4-BE49-F238E27FC236}">
                <a16:creationId xmlns:a16="http://schemas.microsoft.com/office/drawing/2014/main" id="{509A9CA6-7278-D641-0CD2-6DE7D4FB9D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84" b="94118" l="40229" r="72949">
                        <a14:foregroundMark x1="49577" y1="7181" x2="52362" y2="88235"/>
                        <a14:foregroundMark x1="66236" y1="6952" x2="67529" y2="94270"/>
                        <a14:foregroundMark x1="67529" y1="94270" x2="65888" y2="86096"/>
                        <a14:foregroundMark x1="65888" y1="86096" x2="62506" y2="76929"/>
                        <a14:foregroundMark x1="62506" y1="76929" x2="60169" y2="58900"/>
                        <a14:foregroundMark x1="40229" y1="57601" x2="40229" y2="57601"/>
                        <a14:foregroundMark x1="44754" y1="57372" x2="44754" y2="57372"/>
                        <a14:foregroundMark x1="44754" y1="57372" x2="53953" y2="20779"/>
                        <a14:foregroundMark x1="53953" y1="20779" x2="54649" y2="20779"/>
                        <a14:foregroundMark x1="61412" y1="19710" x2="55992" y2="84492"/>
                        <a14:foregroundMark x1="55992" y1="84492" x2="56191" y2="89076"/>
                        <a14:foregroundMark x1="58081" y1="21849" x2="56887" y2="52559"/>
                        <a14:foregroundMark x1="56887" y1="52559" x2="56887" y2="52559"/>
                        <a14:foregroundMark x1="58081" y1="52024" x2="65092" y2="50955"/>
                        <a14:foregroundMark x1="65092" y1="50955" x2="65540" y2="50955"/>
                        <a14:foregroundMark x1="57384" y1="11459" x2="52113" y2="24981"/>
                        <a14:foregroundMark x1="52113" y1="24981" x2="47041" y2="29947"/>
                        <a14:foregroundMark x1="47041" y1="29947" x2="45251" y2="28801"/>
                        <a14:foregroundMark x1="59324" y1="7716" x2="69567" y2="32544"/>
                        <a14:foregroundMark x1="69717" y1="10695" x2="70612" y2="69977"/>
                        <a14:foregroundMark x1="70612" y1="69977" x2="70761" y2="70665"/>
                        <a14:foregroundMark x1="68175" y1="69060" x2="57583" y2="64018"/>
                        <a14:foregroundMark x1="57583" y1="64018" x2="50224" y2="75172"/>
                        <a14:foregroundMark x1="50224" y1="75172" x2="49577" y2="75707"/>
                        <a14:foregroundMark x1="46643" y1="22383" x2="45798" y2="59740"/>
                        <a14:foregroundMark x1="45798" y1="59740" x2="45798" y2="59740"/>
                        <a14:foregroundMark x1="45251" y1="8021" x2="45251" y2="8021"/>
                        <a14:foregroundMark x1="45251" y1="8021" x2="45251" y2="8021"/>
                        <a14:foregroundMark x1="49925" y1="8021" x2="49925" y2="8021"/>
                        <a14:foregroundMark x1="63899" y1="8098" x2="58578" y2="7334"/>
                        <a14:foregroundMark x1="57185" y1="7945" x2="53207" y2="7792"/>
                        <a14:foregroundMark x1="54699" y1="4736" x2="55545" y2="9626"/>
                        <a14:foregroundMark x1="46345" y1="13522" x2="50025" y2="18182"/>
                        <a14:foregroundMark x1="50025" y1="18182" x2="50025" y2="18182"/>
                        <a14:foregroundMark x1="52760" y1="34683" x2="52113" y2="36822"/>
                        <a14:foregroundMark x1="50075" y1="58976" x2="47688" y2="70435"/>
                        <a14:foregroundMark x1="71656" y1="55004" x2="72501" y2="63636"/>
                        <a14:foregroundMark x1="72501" y1="63636" x2="71606" y2="71505"/>
                        <a14:foregroundMark x1="72949" y1="67380" x2="72849" y2="66157"/>
                        <a14:foregroundMark x1="71457" y1="68449" x2="70264" y2="74255"/>
                        <a14:foregroundMark x1="70264" y1="74255" x2="49627" y2="77235"/>
                        <a14:foregroundMark x1="47439" y1="87089" x2="45251" y2="59206"/>
                        <a14:foregroundMark x1="67280" y1="67685" x2="54102" y2="33461"/>
                        <a14:foregroundMark x1="47588" y1="35447" x2="44356" y2="43392"/>
                        <a14:foregroundMark x1="48831" y1="36134" x2="57931" y2="26585"/>
                        <a14:foregroundMark x1="57931" y1="26585" x2="63899" y2="30940"/>
                        <a14:foregroundMark x1="63899" y1="30940" x2="69816" y2="39801"/>
                        <a14:foregroundMark x1="69816" y1="39801" x2="70015" y2="40489"/>
                        <a14:foregroundMark x1="70015" y1="40489" x2="63252" y2="44309"/>
                        <a14:foregroundMark x1="63252" y1="44309" x2="53207" y2="68220"/>
                        <a14:foregroundMark x1="53804" y1="45073" x2="53804" y2="45073"/>
                        <a14:foregroundMark x1="52710" y1="45378" x2="57583" y2="45607"/>
                        <a14:foregroundMark x1="59224" y1="43774" x2="60219" y2="44385"/>
                        <a14:foregroundMark x1="60219" y1="44385" x2="62307" y2="40413"/>
                        <a14:foregroundMark x1="61014" y1="30710" x2="58031" y2="16883"/>
                        <a14:foregroundMark x1="50323" y1="18258" x2="46196" y2="22918"/>
                        <a14:foregroundMark x1="46196" y1="22918" x2="46196" y2="23147"/>
                        <a14:foregroundMark x1="43859" y1="18640" x2="42616" y2="18487"/>
                        <a14:foregroundMark x1="42616" y1="18487" x2="44555" y2="16883"/>
                        <a14:foregroundMark x1="45251" y1="71887" x2="43013" y2="69748"/>
                        <a14:foregroundMark x1="60269" y1="86096" x2="59821" y2="83346"/>
                        <a14:foregroundMark x1="67926" y1="87242" x2="63053" y2="84263"/>
                        <a14:foregroundMark x1="63053" y1="84263" x2="62904" y2="84263"/>
                        <a14:foregroundMark x1="69617" y1="86402" x2="69667" y2="83957"/>
                        <a14:foregroundMark x1="68324" y1="72498" x2="72650" y2="75401"/>
                        <a14:foregroundMark x1="72650" y1="75401" x2="72650" y2="75477"/>
                        <a14:foregroundMark x1="72650" y1="75477" x2="72004" y2="77617"/>
                        <a14:foregroundMark x1="72004" y1="77617" x2="70065" y2="79679"/>
                        <a14:foregroundMark x1="59025" y1="57983" x2="56837" y2="54927"/>
                        <a14:foregroundMark x1="61909" y1="45837" x2="60666" y2="44767"/>
                        <a14:foregroundMark x1="60219" y1="36134" x2="60816" y2="37128"/>
                        <a14:foregroundMark x1="54053" y1="48434" x2="53804" y2="44538"/>
                        <a14:foregroundMark x1="56191" y1="46906" x2="55843" y2="53476"/>
                        <a14:foregroundMark x1="55843" y1="53476" x2="51367" y2="58060"/>
                        <a14:foregroundMark x1="57136" y1="75630" x2="58876" y2="83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958" t="2934" r="26451" b="6666"/>
          <a:stretch/>
        </p:blipFill>
        <p:spPr>
          <a:xfrm>
            <a:off x="10527791" y="-1973737"/>
            <a:ext cx="3328417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3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455DF-71BE-E85D-98A9-164F13181795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B040FE-5A33-666E-FB24-EE590C01FDAF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654CD-99B1-AF4C-6B6A-CA84790D6CBA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9CCA9-C783-431B-AF38-45531CC994DC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822D48-FAA4-D3E4-3F65-6CF5A48CB777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9B4C076F-338F-BB6E-7DE5-7331C98305BD}"/>
              </a:ext>
            </a:extLst>
          </p:cNvPr>
          <p:cNvSpPr/>
          <p:nvPr/>
        </p:nvSpPr>
        <p:spPr>
          <a:xfrm rot="1808146">
            <a:off x="-2279214" y="116830"/>
            <a:ext cx="6231075" cy="7277482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43FF91-743D-38C9-651B-BE4D84AE9AF6}"/>
              </a:ext>
            </a:extLst>
          </p:cNvPr>
          <p:cNvSpPr/>
          <p:nvPr/>
        </p:nvSpPr>
        <p:spPr>
          <a:xfrm>
            <a:off x="1241442" y="1502526"/>
            <a:ext cx="4002280" cy="3852947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06131E-8B33-496C-8246-5A5B442C4124}"/>
              </a:ext>
            </a:extLst>
          </p:cNvPr>
          <p:cNvSpPr/>
          <p:nvPr/>
        </p:nvSpPr>
        <p:spPr>
          <a:xfrm>
            <a:off x="3991" y="6766982"/>
            <a:ext cx="12192000" cy="97971"/>
          </a:xfrm>
          <a:prstGeom prst="rect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44AE41-6866-EC52-4494-5119F667066E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3A46DB-52D1-AC78-51FE-F31DFF6390C2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EEF880-0722-DB84-70AE-70913FE10D36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D891DA-99E5-F691-7CA7-354982B419AF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135BDA-A062-853C-FC4E-F280DCA79AC1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Graphic 15" descr="Open hand with solid fill">
            <a:extLst>
              <a:ext uri="{FF2B5EF4-FFF2-40B4-BE49-F238E27FC236}">
                <a16:creationId xmlns:a16="http://schemas.microsoft.com/office/drawing/2014/main" id="{114BBE3B-B71A-E20C-D675-0D0186454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2377782" y="5355473"/>
            <a:ext cx="3897086" cy="27273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Books">
                <a:extLst>
                  <a:ext uri="{FF2B5EF4-FFF2-40B4-BE49-F238E27FC236}">
                    <a16:creationId xmlns:a16="http://schemas.microsoft.com/office/drawing/2014/main" id="{7A0DEDEB-38B9-03E2-E0E7-88555B35DC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4768708"/>
                  </p:ext>
                </p:extLst>
              </p:nvPr>
            </p:nvGraphicFramePr>
            <p:xfrm>
              <a:off x="1458828" y="1839666"/>
              <a:ext cx="3407072" cy="31786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07072" cy="3178665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868292" ay="-3444143" az="-257403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104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Books">
                <a:extLst>
                  <a:ext uri="{FF2B5EF4-FFF2-40B4-BE49-F238E27FC236}">
                    <a16:creationId xmlns:a16="http://schemas.microsoft.com/office/drawing/2014/main" id="{7A0DEDEB-38B9-03E2-E0E7-88555B35D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828" y="1839666"/>
                <a:ext cx="3407072" cy="3178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US hundred dollar bill">
                <a:extLst>
                  <a:ext uri="{FF2B5EF4-FFF2-40B4-BE49-F238E27FC236}">
                    <a16:creationId xmlns:a16="http://schemas.microsoft.com/office/drawing/2014/main" id="{855A6DA0-296E-7847-529F-A84F061478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691938"/>
                  </p:ext>
                </p:extLst>
              </p:nvPr>
            </p:nvGraphicFramePr>
            <p:xfrm>
              <a:off x="12901136" y="2085824"/>
              <a:ext cx="2502587" cy="26863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02587" cy="2686346"/>
                    </a:xfrm>
                    <a:prstGeom prst="rect">
                      <a:avLst/>
                    </a:prstGeom>
                  </am3d:spPr>
                  <am3d:camera>
                    <am3d:pos x="0" y="0" z="514497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763" d="1000000"/>
                    <am3d:preTrans dx="1349317" dy="-7952852" dz="-613006"/>
                    <am3d:scale>
                      <am3d:sx n="1000000" d="1000000"/>
                      <am3d:sy n="1000000" d="1000000"/>
                      <am3d:sz n="1000000" d="1000000"/>
                    </am3d:scale>
                    <am3d:rot ax="-9814633" ay="3605102" az="-994014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250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US hundred dollar bill">
                <a:extLst>
                  <a:ext uri="{FF2B5EF4-FFF2-40B4-BE49-F238E27FC236}">
                    <a16:creationId xmlns:a16="http://schemas.microsoft.com/office/drawing/2014/main" id="{855A6DA0-296E-7847-529F-A84F06147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1136" y="2085824"/>
                <a:ext cx="2502587" cy="2686346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709B50D-04A5-A818-3646-109D2CC6590D}"/>
              </a:ext>
            </a:extLst>
          </p:cNvPr>
          <p:cNvSpPr txBox="1"/>
          <p:nvPr/>
        </p:nvSpPr>
        <p:spPr>
          <a:xfrm>
            <a:off x="5174712" y="939399"/>
            <a:ext cx="6862275" cy="411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  <a:spcAft>
                <a:spcPts val="800"/>
              </a:spcAft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20F0502020204030204" pitchFamily="66" charset="0"/>
              </a:rPr>
              <a:t>A ideia...</a:t>
            </a:r>
          </a:p>
          <a:p>
            <a:pPr marL="480060">
              <a:lnSpc>
                <a:spcPct val="107000"/>
              </a:lnSpc>
              <a:spcAft>
                <a:spcPts val="800"/>
              </a:spcAft>
            </a:pPr>
            <a:endParaRPr lang="pt-PT" sz="3600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51560" indent="-5715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Criar um aplicativo para Android, de compra e venda </a:t>
            </a: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de</a:t>
            </a: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livros acadêmicos usados</a:t>
            </a:r>
            <a:r>
              <a:rPr lang="pt-PT" sz="3600" kern="1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</a:t>
            </a:r>
            <a:endParaRPr lang="pt-PT" sz="2000" kern="100" dirty="0"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46FC6-373A-D845-E7CE-A371499B22FF}"/>
              </a:ext>
            </a:extLst>
          </p:cNvPr>
          <p:cNvSpPr txBox="1"/>
          <p:nvPr/>
        </p:nvSpPr>
        <p:spPr>
          <a:xfrm>
            <a:off x="5357592" y="7239910"/>
            <a:ext cx="7247033" cy="6081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 Contexto...</a:t>
            </a:r>
          </a:p>
          <a:p>
            <a:pPr marL="480060">
              <a:lnSpc>
                <a:spcPct val="107000"/>
              </a:lnSpc>
            </a:pPr>
            <a:endParaRPr lang="pt-PT" sz="3600" b="1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2400" b="1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 aumento de preço de livros acadêmicos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Ex-estudantes com livros parados sem utilização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Recuperar parte do investimento com a venda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Solução para ambos os lados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7138F5-98DB-9C72-C0A4-F2ED69A9C1F9}"/>
              </a:ext>
            </a:extLst>
          </p:cNvPr>
          <p:cNvSpPr txBox="1"/>
          <p:nvPr/>
        </p:nvSpPr>
        <p:spPr>
          <a:xfrm>
            <a:off x="5357592" y="16714368"/>
            <a:ext cx="7634595" cy="570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Os Objetivos...</a:t>
            </a:r>
          </a:p>
          <a:p>
            <a:pPr marL="480060">
              <a:lnSpc>
                <a:spcPct val="107000"/>
              </a:lnSpc>
            </a:pP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Aumentar a oportunidade educacional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Facilitar a reutilização de recursos acadêmicos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Melhorar a experiência do usuário</a:t>
            </a:r>
            <a:endParaRPr lang="pt-PT" sz="36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3600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20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AB073-AB98-14F9-749C-B08D9FF91C37}"/>
              </a:ext>
            </a:extLst>
          </p:cNvPr>
          <p:cNvSpPr txBox="1"/>
          <p:nvPr/>
        </p:nvSpPr>
        <p:spPr>
          <a:xfrm>
            <a:off x="5553099" y="24736486"/>
            <a:ext cx="8382866" cy="390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 Definição de púplico alvo</a:t>
            </a: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...</a:t>
            </a: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5400" b="1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65151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Público alvo principal</a:t>
            </a:r>
          </a:p>
          <a:p>
            <a:pPr marL="65151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Público alvo secundário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259467-060E-9915-084F-2D1E95D96761}"/>
              </a:ext>
            </a:extLst>
          </p:cNvPr>
          <p:cNvSpPr txBox="1"/>
          <p:nvPr/>
        </p:nvSpPr>
        <p:spPr>
          <a:xfrm>
            <a:off x="5553099" y="32955793"/>
            <a:ext cx="8154266" cy="4500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Os Aplicativos</a:t>
            </a: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já existentes</a:t>
            </a: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...</a:t>
            </a: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93726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Amazon </a:t>
            </a:r>
          </a:p>
          <a:p>
            <a:pPr marL="93726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Chegg</a:t>
            </a:r>
          </a:p>
          <a:p>
            <a:pPr marL="93726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e-Bay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37FE91-6087-5CC9-EE65-12E5ABAE760B}"/>
              </a:ext>
            </a:extLst>
          </p:cNvPr>
          <p:cNvGrpSpPr/>
          <p:nvPr/>
        </p:nvGrpSpPr>
        <p:grpSpPr>
          <a:xfrm>
            <a:off x="5553099" y="83171"/>
            <a:ext cx="34254861" cy="547068"/>
            <a:chOff x="-27220768" y="361493"/>
            <a:chExt cx="34254861" cy="54706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CD82381-7843-A6DA-D883-404C8BD38E67}"/>
                </a:ext>
              </a:extLst>
            </p:cNvPr>
            <p:cNvGrpSpPr/>
            <p:nvPr/>
          </p:nvGrpSpPr>
          <p:grpSpPr>
            <a:xfrm>
              <a:off x="-27220768" y="439633"/>
              <a:ext cx="1177391" cy="373148"/>
              <a:chOff x="4185023" y="5732230"/>
              <a:chExt cx="2938497" cy="923145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521CC2D-F950-DC70-3AFE-7BC5027B49BB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B5F12B2-72F0-D425-3091-CD2DFE59312F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1439202-9121-5BDE-BB5F-2007CF27CAB8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7D3BCD7-C948-EFB7-0030-968237028097}"/>
                </a:ext>
              </a:extLst>
            </p:cNvPr>
            <p:cNvGrpSpPr/>
            <p:nvPr/>
          </p:nvGrpSpPr>
          <p:grpSpPr>
            <a:xfrm>
              <a:off x="-19461837" y="361493"/>
              <a:ext cx="1177391" cy="373148"/>
              <a:chOff x="4185023" y="5732230"/>
              <a:chExt cx="2938497" cy="92314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666BB7E-17A7-769A-08F2-6B21675D3420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1274A97-6D29-78A2-5D71-7BA10A10AE4F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DBBBAE4-B4DB-8D53-0CA0-668FFA9A7B4E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BDF9CF5-4D72-40FE-DE78-34065FD51153}"/>
                </a:ext>
              </a:extLst>
            </p:cNvPr>
            <p:cNvGrpSpPr/>
            <p:nvPr/>
          </p:nvGrpSpPr>
          <p:grpSpPr>
            <a:xfrm>
              <a:off x="-11844390" y="436098"/>
              <a:ext cx="1177391" cy="373148"/>
              <a:chOff x="4185023" y="5732230"/>
              <a:chExt cx="2938497" cy="923145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269F85F-D9C6-C8B4-2DFE-1151D1BBB71E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43C5BA7-0D29-F7E0-B103-A7D1C0F5CE31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67CD932-3DD1-BA22-918C-54D961CED08A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767A962-9A85-BF45-01D0-AA11B1FC3563}"/>
                </a:ext>
              </a:extLst>
            </p:cNvPr>
            <p:cNvGrpSpPr/>
            <p:nvPr/>
          </p:nvGrpSpPr>
          <p:grpSpPr>
            <a:xfrm>
              <a:off x="-3452554" y="443168"/>
              <a:ext cx="1177391" cy="373148"/>
              <a:chOff x="4185023" y="5732230"/>
              <a:chExt cx="2938497" cy="92314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459B302-568A-3FD2-0730-A4513B7134DC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4124C2A-EC61-E8D2-709C-220B74AD3B84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4BD3364-66BB-B168-4689-DD2F5A435872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D7B721C-817F-AE56-9359-0495A6F59979}"/>
                </a:ext>
              </a:extLst>
            </p:cNvPr>
            <p:cNvGrpSpPr/>
            <p:nvPr/>
          </p:nvGrpSpPr>
          <p:grpSpPr>
            <a:xfrm>
              <a:off x="5856702" y="535413"/>
              <a:ext cx="1177391" cy="373148"/>
              <a:chOff x="4185023" y="5732230"/>
              <a:chExt cx="2938497" cy="923145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8A08D4A-4FF2-34F8-0F8F-B2B110F17A2C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F7A2F6C-8DB4-56DD-80B2-00FCA49B37FB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F91FF35-A9DB-C19B-8AD8-EF5EF623547D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pic>
        <p:nvPicPr>
          <p:cNvPr id="27" name="Picture 26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32A7A30A-A27A-C0CF-D5D5-20AF2403F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9569" y="5234150"/>
            <a:ext cx="2267674" cy="1565669"/>
          </a:xfrm>
          <a:prstGeom prst="rect">
            <a:avLst/>
          </a:prstGeom>
        </p:spPr>
      </p:pic>
      <p:pic>
        <p:nvPicPr>
          <p:cNvPr id="28" name="Picture 27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23390906-F784-9133-D46D-8CC210F89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70" y="5198291"/>
            <a:ext cx="2267674" cy="1565669"/>
          </a:xfrm>
          <a:prstGeom prst="rect">
            <a:avLst/>
          </a:prstGeom>
        </p:spPr>
      </p:pic>
      <p:pic>
        <p:nvPicPr>
          <p:cNvPr id="29" name="Picture 28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8F7147AB-7207-3B61-3CDA-BC2D08C3F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842" y="5245857"/>
            <a:ext cx="2267674" cy="1565669"/>
          </a:xfrm>
          <a:prstGeom prst="rect">
            <a:avLst/>
          </a:prstGeom>
        </p:spPr>
      </p:pic>
      <p:pic>
        <p:nvPicPr>
          <p:cNvPr id="30" name="Picture 29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8691F884-A26D-D432-D8E8-26A05DA1A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000" y="5231696"/>
            <a:ext cx="2267674" cy="1565669"/>
          </a:xfrm>
          <a:prstGeom prst="rect">
            <a:avLst/>
          </a:prstGeom>
        </p:spPr>
      </p:pic>
      <p:pic>
        <p:nvPicPr>
          <p:cNvPr id="31" name="Picture 30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927BFA35-840C-6147-825B-D4E211EF3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807" y="5214000"/>
            <a:ext cx="2267674" cy="1565669"/>
          </a:xfrm>
          <a:prstGeom prst="rect">
            <a:avLst/>
          </a:prstGeom>
        </p:spPr>
      </p:pic>
      <p:pic>
        <p:nvPicPr>
          <p:cNvPr id="32" name="Picture 31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90B87366-5BBF-2504-9BE3-18CDA3EFA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427" y="5286390"/>
            <a:ext cx="2267674" cy="15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3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892855-4871-9C44-EB93-E4E02F578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16" b="99011" l="1496" r="99801">
                        <a14:foregroundMark x1="9721" y1="7382" x2="3340" y2="80594"/>
                        <a14:foregroundMark x1="3340" y1="80594" x2="5733" y2="87747"/>
                        <a14:foregroundMark x1="5733" y1="87747" x2="6281" y2="88128"/>
                        <a14:foregroundMark x1="13509" y1="6317" x2="13958" y2="77473"/>
                        <a14:foregroundMark x1="1346" y1="2131" x2="3988" y2="83333"/>
                        <a14:foregroundMark x1="3988" y1="83333" x2="4187" y2="83790"/>
                        <a14:foregroundMark x1="5683" y1="3272" x2="2642" y2="11339"/>
                        <a14:foregroundMark x1="1944" y1="82192" x2="1595" y2="78919"/>
                        <a14:foregroundMark x1="40877" y1="17504" x2="38784" y2="74658"/>
                        <a14:foregroundMark x1="38784" y1="74658" x2="39681" y2="83029"/>
                        <a14:foregroundMark x1="39681" y1="83029" x2="39681" y2="83029"/>
                        <a14:foregroundMark x1="53290" y1="12633" x2="53490" y2="66514"/>
                        <a14:foregroundMark x1="31805" y1="63242" x2="58824" y2="65068"/>
                        <a14:foregroundMark x1="17049" y1="9893" x2="14357" y2="4110"/>
                        <a14:foregroundMark x1="14357" y1="4110" x2="12114" y2="2816"/>
                        <a14:foregroundMark x1="59472" y1="33105" x2="59322" y2="42161"/>
                        <a14:foregroundMark x1="37936" y1="92618" x2="43868" y2="89498"/>
                        <a14:foregroundMark x1="58524" y1="33105" x2="57577" y2="42846"/>
                        <a14:foregroundMark x1="93420" y1="15482" x2="94030" y2="15643"/>
                        <a14:foregroundMark x1="80506" y1="12252" x2="81071" y2="12171"/>
                        <a14:foregroundMark x1="78564" y1="98935" x2="78664" y2="99011"/>
                        <a14:foregroundMark x1="58524" y1="49011" x2="58524" y2="48554"/>
                        <a14:foregroundMark x1="61964" y1="78311" x2="58923" y2="84323"/>
                        <a14:foregroundMark x1="58923" y1="84323" x2="56481" y2="84779"/>
                        <a14:backgroundMark x1="85494" y1="40944" x2="70239" y2="56697"/>
                        <a14:backgroundMark x1="70239" y1="56697" x2="70239" y2="56697"/>
                        <a14:backgroundMark x1="67248" y1="35464" x2="71785" y2="54795"/>
                        <a14:backgroundMark x1="69292" y1="50000" x2="63759" y2="48402"/>
                        <a14:backgroundMark x1="63759" y1="48402" x2="63260" y2="41248"/>
                        <a14:backgroundMark x1="63260" y1="41248" x2="67797" y2="44749"/>
                        <a14:backgroundMark x1="67797" y1="44749" x2="67398" y2="50000"/>
                        <a14:backgroundMark x1="90828" y1="51218" x2="83599" y2="52740"/>
                        <a14:backgroundMark x1="83599" y1="52740" x2="79661" y2="49087"/>
                        <a14:backgroundMark x1="79661" y1="49087" x2="88335" y2="49543"/>
                        <a14:backgroundMark x1="88335" y1="49543" x2="78016" y2="94901"/>
                        <a14:backgroundMark x1="78016" y1="94901" x2="83151" y2="91172"/>
                        <a14:backgroundMark x1="83151" y1="91172" x2="87537" y2="83486"/>
                        <a14:backgroundMark x1="87537" y1="83486" x2="87687" y2="82877"/>
                        <a14:backgroundMark x1="79561" y1="8600" x2="85045" y2="11187"/>
                        <a14:backgroundMark x1="94217" y1="14992" x2="94217" y2="14992"/>
                        <a14:backgroundMark x1="94217" y1="14992" x2="94217" y2="14992"/>
                        <a14:backgroundMark x1="94217" y1="14992" x2="94217" y2="14992"/>
                        <a14:backgroundMark x1="94217" y1="14992" x2="94217" y2="14992"/>
                        <a14:backgroundMark x1="99850" y1="13546" x2="99850" y2="13546"/>
                        <a14:backgroundMark x1="96909" y1="12861" x2="81406" y2="14536"/>
                        <a14:backgroundMark x1="81406" y1="14536" x2="81306" y2="6925"/>
                        <a14:backgroundMark x1="81306" y1="6925" x2="97507" y2="15601"/>
                        <a14:backgroundMark x1="97507" y1="15601" x2="81157" y2="44901"/>
                        <a14:backgroundMark x1="81157" y1="44901" x2="86142" y2="43303"/>
                        <a14:backgroundMark x1="86142" y1="43303" x2="83898" y2="65221"/>
                        <a14:backgroundMark x1="83898" y1="65221" x2="77069" y2="86758"/>
                        <a14:backgroundMark x1="77069" y1="86758" x2="79811" y2="92998"/>
                        <a14:backgroundMark x1="79811" y1="92998" x2="83450" y2="85693"/>
                        <a14:backgroundMark x1="83450" y1="85693" x2="79511" y2="94444"/>
                        <a14:backgroundMark x1="79511" y1="94444" x2="81157" y2="91172"/>
                        <a14:backgroundMark x1="72233" y1="40944" x2="79661" y2="48174"/>
                        <a14:backgroundMark x1="79661" y1="48174" x2="82453" y2="39498"/>
                        <a14:backgroundMark x1="82453" y1="39498" x2="83151" y2="46499"/>
                        <a14:backgroundMark x1="83151" y1="46499" x2="82054" y2="71005"/>
                        <a14:backgroundMark x1="82054" y1="71005" x2="84247" y2="81659"/>
                        <a14:backgroundMark x1="84247" y1="81659" x2="83799" y2="88813"/>
                        <a14:backgroundMark x1="75374" y1="95967" x2="82502" y2="96423"/>
                        <a14:backgroundMark x1="82502" y1="96423" x2="85992" y2="91933"/>
                        <a14:backgroundMark x1="85992" y1="91933" x2="81057" y2="96575"/>
                        <a14:backgroundMark x1="81057" y1="96575" x2="81007" y2="99772"/>
                        <a14:backgroundMark x1="80060" y1="78082" x2="80808" y2="90259"/>
                        <a14:backgroundMark x1="80808" y1="90259" x2="80060" y2="97869"/>
                        <a14:backgroundMark x1="80060" y1="97869" x2="80060" y2="97869"/>
                        <a14:backgroundMark x1="78814" y1="4262" x2="80808" y2="29756"/>
                        <a14:backgroundMark x1="77069" y1="13318" x2="77418" y2="13318"/>
                        <a14:backgroundMark x1="78963" y1="14079" x2="89731" y2="11492"/>
                        <a14:backgroundMark x1="89731" y1="11492" x2="93918" y2="18798"/>
                        <a14:backgroundMark x1="93918" y1="18798" x2="90030" y2="20700"/>
                        <a14:backgroundMark x1="99252" y1="11416" x2="93470" y2="18341"/>
                        <a14:backgroundMark x1="62961" y1="39498" x2="63410" y2="41324"/>
                        <a14:backgroundMark x1="63609" y1="46499" x2="63061" y2="48097"/>
                        <a14:backgroundMark x1="64905" y1="44597" x2="66999" y2="47336"/>
                        <a14:backgroundMark x1="63858" y1="46195" x2="65852" y2="46119"/>
                        <a14:backgroundMark x1="65852" y1="46119" x2="73629" y2="45510"/>
                        <a14:backgroundMark x1="73629" y1="45510" x2="75773" y2="52055"/>
                        <a14:backgroundMark x1="75773" y1="52055" x2="73878" y2="44673"/>
                        <a14:backgroundMark x1="73878" y1="44673" x2="73878" y2="44673"/>
                        <a14:backgroundMark x1="75972" y1="46271" x2="75673" y2="46956"/>
                        <a14:backgroundMark x1="73878" y1="49924" x2="73330" y2="50533"/>
                        <a14:backgroundMark x1="67498" y1="47489" x2="69043" y2="47489"/>
                        <a14:backgroundMark x1="73978" y1="49543" x2="72682" y2="51370"/>
                        <a14:backgroundMark x1="81755" y1="36530" x2="83649" y2="46804"/>
                        <a14:backgroundMark x1="83649" y1="46804" x2="84945" y2="47869"/>
                        <a14:backgroundMark x1="78465" y1="10731" x2="79561" y2="15830"/>
                        <a14:backgroundMark x1="78116" y1="15525" x2="77667" y2="13394"/>
                        <a14:backgroundMark x1="76371" y1="12177" x2="77817" y2="16058"/>
                        <a14:backgroundMark x1="65105" y1="84170" x2="65105" y2="80746"/>
                        <a14:backgroundMark x1="63210" y1="86073" x2="63061" y2="81735"/>
                        <a14:backgroundMark x1="80658" y1="93836" x2="79711" y2="99163"/>
                        <a14:backgroundMark x1="78614" y1="97717" x2="75224" y2="90107"/>
                        <a14:backgroundMark x1="75224" y1="90107" x2="82004" y2="90107"/>
                        <a14:backgroundMark x1="82004" y1="90107" x2="85444" y2="93607"/>
                        <a14:backgroundMark x1="80359" y1="93607" x2="67498" y2="87062"/>
                        <a14:backgroundMark x1="67498" y1="87062" x2="66550" y2="85388"/>
                        <a14:backgroundMark x1="63360" y1="84399" x2="63210" y2="8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6000" y="2153351"/>
            <a:ext cx="10469671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B41552-8C37-50DD-8228-9F0B00631A0E}"/>
              </a:ext>
            </a:extLst>
          </p:cNvPr>
          <p:cNvGrpSpPr/>
          <p:nvPr/>
        </p:nvGrpSpPr>
        <p:grpSpPr>
          <a:xfrm>
            <a:off x="1028018" y="3099816"/>
            <a:ext cx="4097913" cy="5878285"/>
            <a:chOff x="9551076" y="287459"/>
            <a:chExt cx="4097913" cy="587828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BBD1A0F-E17B-693B-0463-EF0BEBAC6BB1}"/>
                </a:ext>
              </a:extLst>
            </p:cNvPr>
            <p:cNvCxnSpPr/>
            <p:nvPr/>
          </p:nvCxnSpPr>
          <p:spPr>
            <a:xfrm>
              <a:off x="9551076" y="2116259"/>
              <a:ext cx="14205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C85A83-23DD-9ECC-C540-70C3B64EF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971661" y="287459"/>
              <a:ext cx="0" cy="1828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B48DF5-4FA0-902C-DB0D-2384082EAE09}"/>
                </a:ext>
              </a:extLst>
            </p:cNvPr>
            <p:cNvCxnSpPr>
              <a:cxnSpLocks/>
            </p:cNvCxnSpPr>
            <p:nvPr/>
          </p:nvCxnSpPr>
          <p:spPr>
            <a:xfrm>
              <a:off x="10971661" y="287459"/>
              <a:ext cx="26773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5945A6-2C08-6A77-DA8A-033C049B4810}"/>
                </a:ext>
              </a:extLst>
            </p:cNvPr>
            <p:cNvCxnSpPr>
              <a:cxnSpLocks/>
            </p:cNvCxnSpPr>
            <p:nvPr/>
          </p:nvCxnSpPr>
          <p:spPr>
            <a:xfrm>
              <a:off x="9551076" y="2545581"/>
              <a:ext cx="2114483" cy="115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234888-8C9B-C2E8-98E1-558E7B9B2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65559" y="2545581"/>
              <a:ext cx="8629" cy="36201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D04E7B-4F33-9263-5B5D-07DB0584000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0700" y="4944314"/>
              <a:ext cx="0" cy="12214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319C51-C303-2355-634E-149259E6C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1076" y="4980451"/>
              <a:ext cx="18996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A cell phone with a check mark and a green square&#10;&#10;Description automatically generated">
            <a:extLst>
              <a:ext uri="{FF2B5EF4-FFF2-40B4-BE49-F238E27FC236}">
                <a16:creationId xmlns:a16="http://schemas.microsoft.com/office/drawing/2014/main" id="{9E82A018-5165-B2D1-7C24-F161BE9A75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84" b="94118" l="40229" r="72949">
                        <a14:foregroundMark x1="49577" y1="7181" x2="52362" y2="88235"/>
                        <a14:foregroundMark x1="66236" y1="6952" x2="67529" y2="94270"/>
                        <a14:foregroundMark x1="67529" y1="94270" x2="65888" y2="86096"/>
                        <a14:foregroundMark x1="65888" y1="86096" x2="62506" y2="76929"/>
                        <a14:foregroundMark x1="62506" y1="76929" x2="60169" y2="58900"/>
                        <a14:foregroundMark x1="40229" y1="57601" x2="40229" y2="57601"/>
                        <a14:foregroundMark x1="44754" y1="57372" x2="44754" y2="57372"/>
                        <a14:foregroundMark x1="44754" y1="57372" x2="53953" y2="20779"/>
                        <a14:foregroundMark x1="53953" y1="20779" x2="54649" y2="20779"/>
                        <a14:foregroundMark x1="61412" y1="19710" x2="55992" y2="84492"/>
                        <a14:foregroundMark x1="55992" y1="84492" x2="56191" y2="89076"/>
                        <a14:foregroundMark x1="58081" y1="21849" x2="56887" y2="52559"/>
                        <a14:foregroundMark x1="56887" y1="52559" x2="56887" y2="52559"/>
                        <a14:foregroundMark x1="58081" y1="52024" x2="65092" y2="50955"/>
                        <a14:foregroundMark x1="65092" y1="50955" x2="65540" y2="50955"/>
                        <a14:foregroundMark x1="57384" y1="11459" x2="52113" y2="24981"/>
                        <a14:foregroundMark x1="52113" y1="24981" x2="47041" y2="29947"/>
                        <a14:foregroundMark x1="47041" y1="29947" x2="45251" y2="28801"/>
                        <a14:foregroundMark x1="59324" y1="7716" x2="69567" y2="32544"/>
                        <a14:foregroundMark x1="69717" y1="10695" x2="70612" y2="69977"/>
                        <a14:foregroundMark x1="70612" y1="69977" x2="70761" y2="70665"/>
                        <a14:foregroundMark x1="68175" y1="69060" x2="57583" y2="64018"/>
                        <a14:foregroundMark x1="57583" y1="64018" x2="50224" y2="75172"/>
                        <a14:foregroundMark x1="50224" y1="75172" x2="49577" y2="75707"/>
                        <a14:foregroundMark x1="46643" y1="22383" x2="45798" y2="59740"/>
                        <a14:foregroundMark x1="45798" y1="59740" x2="45798" y2="59740"/>
                        <a14:foregroundMark x1="45251" y1="8021" x2="45251" y2="8021"/>
                        <a14:foregroundMark x1="45251" y1="8021" x2="45251" y2="8021"/>
                        <a14:foregroundMark x1="49925" y1="8021" x2="49925" y2="8021"/>
                        <a14:foregroundMark x1="63899" y1="8098" x2="58578" y2="7334"/>
                        <a14:foregroundMark x1="57185" y1="7945" x2="53207" y2="7792"/>
                        <a14:foregroundMark x1="54699" y1="4736" x2="55545" y2="9626"/>
                        <a14:foregroundMark x1="46345" y1="13522" x2="50025" y2="18182"/>
                        <a14:foregroundMark x1="50025" y1="18182" x2="50025" y2="18182"/>
                        <a14:foregroundMark x1="52760" y1="34683" x2="52113" y2="36822"/>
                        <a14:foregroundMark x1="50075" y1="58976" x2="47688" y2="70435"/>
                        <a14:foregroundMark x1="71656" y1="55004" x2="72501" y2="63636"/>
                        <a14:foregroundMark x1="72501" y1="63636" x2="71606" y2="71505"/>
                        <a14:foregroundMark x1="72949" y1="67380" x2="72849" y2="66157"/>
                        <a14:foregroundMark x1="71457" y1="68449" x2="70264" y2="74255"/>
                        <a14:foregroundMark x1="70264" y1="74255" x2="49627" y2="77235"/>
                        <a14:foregroundMark x1="47439" y1="87089" x2="45251" y2="59206"/>
                        <a14:foregroundMark x1="67280" y1="67685" x2="54102" y2="33461"/>
                        <a14:foregroundMark x1="47588" y1="35447" x2="44356" y2="43392"/>
                        <a14:foregroundMark x1="48831" y1="36134" x2="57931" y2="26585"/>
                        <a14:foregroundMark x1="57931" y1="26585" x2="63899" y2="30940"/>
                        <a14:foregroundMark x1="63899" y1="30940" x2="69816" y2="39801"/>
                        <a14:foregroundMark x1="69816" y1="39801" x2="70015" y2="40489"/>
                        <a14:foregroundMark x1="70015" y1="40489" x2="63252" y2="44309"/>
                        <a14:foregroundMark x1="63252" y1="44309" x2="53207" y2="68220"/>
                        <a14:foregroundMark x1="53804" y1="45073" x2="53804" y2="45073"/>
                        <a14:foregroundMark x1="52710" y1="45378" x2="57583" y2="45607"/>
                        <a14:foregroundMark x1="59224" y1="43774" x2="60219" y2="44385"/>
                        <a14:foregroundMark x1="60219" y1="44385" x2="62307" y2="40413"/>
                        <a14:foregroundMark x1="61014" y1="30710" x2="58031" y2="16883"/>
                        <a14:foregroundMark x1="50323" y1="18258" x2="46196" y2="22918"/>
                        <a14:foregroundMark x1="46196" y1="22918" x2="46196" y2="23147"/>
                        <a14:foregroundMark x1="43859" y1="18640" x2="42616" y2="18487"/>
                        <a14:foregroundMark x1="42616" y1="18487" x2="44555" y2="16883"/>
                        <a14:foregroundMark x1="45251" y1="71887" x2="43013" y2="69748"/>
                        <a14:foregroundMark x1="60269" y1="86096" x2="59821" y2="83346"/>
                        <a14:foregroundMark x1="67926" y1="87242" x2="63053" y2="84263"/>
                        <a14:foregroundMark x1="63053" y1="84263" x2="62904" y2="84263"/>
                        <a14:foregroundMark x1="69617" y1="86402" x2="69667" y2="83957"/>
                        <a14:foregroundMark x1="68324" y1="72498" x2="72650" y2="75401"/>
                        <a14:foregroundMark x1="72650" y1="75401" x2="72650" y2="75477"/>
                        <a14:foregroundMark x1="72650" y1="75477" x2="72004" y2="77617"/>
                        <a14:foregroundMark x1="72004" y1="77617" x2="70065" y2="79679"/>
                        <a14:foregroundMark x1="59025" y1="57983" x2="56837" y2="54927"/>
                        <a14:foregroundMark x1="61909" y1="45837" x2="60666" y2="44767"/>
                        <a14:foregroundMark x1="60219" y1="36134" x2="60816" y2="37128"/>
                        <a14:foregroundMark x1="54053" y1="48434" x2="53804" y2="44538"/>
                        <a14:foregroundMark x1="56191" y1="46906" x2="55843" y2="53476"/>
                        <a14:foregroundMark x1="55843" y1="53476" x2="51367" y2="58060"/>
                        <a14:foregroundMark x1="57136" y1="75630" x2="58876" y2="83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958" t="2934" r="26451" b="6666"/>
          <a:stretch/>
        </p:blipFill>
        <p:spPr>
          <a:xfrm>
            <a:off x="5041391" y="0"/>
            <a:ext cx="3328417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2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ell phone&#10;&#10;Description automatically generated">
            <a:extLst>
              <a:ext uri="{FF2B5EF4-FFF2-40B4-BE49-F238E27FC236}">
                <a16:creationId xmlns:a16="http://schemas.microsoft.com/office/drawing/2014/main" id="{BBCECBE6-A3D1-DC1F-5797-E618D84DE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23" b="94845" l="40685" r="71551">
                        <a14:foregroundMark x1="41289" y1="32828" x2="49043" y2="61865"/>
                        <a14:foregroundMark x1="49043" y1="61865" x2="49950" y2="71190"/>
                        <a14:foregroundMark x1="49950" y1="71190" x2="56244" y2="80743"/>
                        <a14:foregroundMark x1="46576" y1="7657" x2="50453" y2="21607"/>
                        <a14:foregroundMark x1="50453" y1="21607" x2="52971" y2="25171"/>
                        <a14:foregroundMark x1="49194" y1="12130" x2="62588" y2="21911"/>
                        <a14:foregroundMark x1="62588" y1="21911" x2="72608" y2="51630"/>
                        <a14:foregroundMark x1="72608" y1="51630" x2="57905" y2="90068"/>
                        <a14:foregroundMark x1="57905" y1="90068" x2="57704" y2="90144"/>
                        <a14:foregroundMark x1="68530" y1="22214" x2="63797" y2="10614"/>
                        <a14:foregroundMark x1="63797" y1="10614" x2="51460" y2="17513"/>
                        <a14:foregroundMark x1="41793" y1="32070" x2="44310" y2="83093"/>
                        <a14:foregroundMark x1="44310" y1="83093" x2="47482" y2="92722"/>
                        <a14:foregroundMark x1="47482" y1="92722" x2="50151" y2="94086"/>
                        <a14:foregroundMark x1="40735" y1="72555" x2="50201" y2="64367"/>
                        <a14:foregroundMark x1="50201" y1="64367" x2="50252" y2="64443"/>
                        <a14:foregroundMark x1="51007" y1="81501" x2="55388" y2="71266"/>
                        <a14:foregroundMark x1="55388" y1="71266" x2="55539" y2="71039"/>
                        <a14:foregroundMark x1="70997" y1="61941" x2="67523" y2="49659"/>
                        <a14:foregroundMark x1="67523" y1="49659" x2="66667" y2="48218"/>
                        <a14:foregroundMark x1="67422" y1="89386" x2="53575" y2="89538"/>
                        <a14:foregroundMark x1="50201" y1="88855" x2="54582" y2="91357"/>
                        <a14:foregroundMark x1="54582" y1="91357" x2="54683" y2="91357"/>
                        <a14:foregroundMark x1="42649" y1="85216" x2="43001" y2="89310"/>
                        <a14:foregroundMark x1="41188" y1="84761" x2="41793" y2="83548"/>
                        <a14:foregroundMark x1="41188" y1="81956" x2="41138" y2="79454"/>
                        <a14:foregroundMark x1="41390" y1="65807" x2="43102" y2="90296"/>
                        <a14:foregroundMark x1="43102" y1="90296" x2="54330" y2="88324"/>
                        <a14:foregroundMark x1="54330" y1="88324" x2="59466" y2="94390"/>
                        <a14:foregroundMark x1="59466" y1="94390" x2="59617" y2="94996"/>
                        <a14:foregroundMark x1="47583" y1="35709" x2="45821" y2="38741"/>
                        <a14:foregroundMark x1="41037" y1="35785" x2="41339" y2="54511"/>
                        <a14:foregroundMark x1="71601" y1="51706" x2="70091" y2="88552"/>
                        <a14:foregroundMark x1="70091" y1="88552" x2="64250" y2="91281"/>
                        <a14:foregroundMark x1="64250" y1="91281" x2="64250" y2="91281"/>
                        <a14:foregroundMark x1="70745" y1="12509" x2="59869" y2="16149"/>
                        <a14:foregroundMark x1="44058" y1="11296" x2="50000" y2="10766"/>
                        <a14:foregroundMark x1="50000" y1="10766" x2="50101" y2="10842"/>
                        <a14:foregroundMark x1="55035" y1="12813" x2="55035" y2="12813"/>
                        <a14:foregroundMark x1="51813" y1="6823" x2="52769" y2="11751"/>
                        <a14:foregroundMark x1="51662" y1="27521" x2="48087" y2="19560"/>
                        <a14:foregroundMark x1="48087" y1="19560" x2="48087" y2="19560"/>
                        <a14:foregroundMark x1="46928" y1="26687" x2="45871" y2="15239"/>
                        <a14:foregroundMark x1="44159" y1="29795" x2="42749" y2="12813"/>
                        <a14:foregroundMark x1="52568" y1="52995" x2="44512" y2="55193"/>
                        <a14:foregroundMark x1="44512" y1="55193" x2="49245" y2="48294"/>
                        <a14:foregroundMark x1="49245" y1="48294" x2="49245" y2="48294"/>
                        <a14:foregroundMark x1="50806" y1="41850" x2="50000" y2="51857"/>
                        <a14:foregroundMark x1="50000" y1="51857" x2="61078" y2="40106"/>
                        <a14:foregroundMark x1="61078" y1="40106" x2="61934" y2="47460"/>
                        <a14:foregroundMark x1="61934" y1="47460" x2="51108" y2="35861"/>
                        <a14:foregroundMark x1="51108" y1="35861" x2="56143" y2="31539"/>
                        <a14:foregroundMark x1="56143" y1="31539" x2="63142" y2="29492"/>
                        <a14:foregroundMark x1="63142" y1="29492" x2="67221" y2="50872"/>
                        <a14:foregroundMark x1="67221" y1="50872" x2="64300" y2="62168"/>
                        <a14:foregroundMark x1="64300" y1="62168" x2="49496" y2="65656"/>
                        <a14:foregroundMark x1="49496" y1="65656" x2="52769" y2="57847"/>
                        <a14:foregroundMark x1="52769" y1="57847" x2="58056" y2="52312"/>
                        <a14:foregroundMark x1="58056" y1="52312" x2="59768" y2="42911"/>
                        <a14:foregroundMark x1="59768" y1="42911" x2="49496" y2="35102"/>
                        <a14:foregroundMark x1="49496" y1="35102" x2="46475" y2="26611"/>
                        <a14:foregroundMark x1="46475" y1="26611" x2="42850" y2="31312"/>
                        <a14:foregroundMark x1="42850" y1="31312" x2="45670" y2="40713"/>
                        <a14:foregroundMark x1="45670" y1="40713" x2="51259" y2="23654"/>
                        <a14:foregroundMark x1="51259" y1="23654" x2="49950" y2="12055"/>
                        <a14:foregroundMark x1="49950" y1="12055" x2="55287" y2="8415"/>
                        <a14:foregroundMark x1="55287" y1="8415" x2="61128" y2="9629"/>
                        <a14:foregroundMark x1="61128" y1="9629" x2="65358" y2="14177"/>
                        <a14:foregroundMark x1="65358" y1="14177" x2="68479" y2="24943"/>
                        <a14:foregroundMark x1="68479" y1="24943" x2="68278" y2="37832"/>
                        <a14:foregroundMark x1="68278" y1="37832" x2="65660" y2="50038"/>
                        <a14:foregroundMark x1="65660" y1="50038" x2="63343" y2="51251"/>
                        <a14:foregroundMark x1="57100" y1="24033" x2="48640" y2="33586"/>
                        <a14:foregroundMark x1="48640" y1="33586" x2="58510" y2="39803"/>
                        <a14:foregroundMark x1="58510" y1="39803" x2="53877" y2="37453"/>
                        <a14:foregroundMark x1="53877" y1="37453" x2="48439" y2="36998"/>
                        <a14:foregroundMark x1="48439" y1="36998" x2="53172" y2="22820"/>
                        <a14:foregroundMark x1="53172" y1="22820" x2="51611" y2="33738"/>
                        <a14:foregroundMark x1="51611" y1="33738" x2="56294" y2="34951"/>
                        <a14:foregroundMark x1="56294" y1="34951" x2="59063" y2="42002"/>
                        <a14:foregroundMark x1="59063" y1="42002" x2="60272" y2="30705"/>
                        <a14:foregroundMark x1="60272" y1="30705" x2="55136" y2="35406"/>
                        <a14:foregroundMark x1="55136" y1="35406" x2="55639" y2="28052"/>
                        <a14:foregroundMark x1="55639" y1="28052" x2="50755" y2="33889"/>
                        <a14:foregroundMark x1="50755" y1="33889" x2="51259" y2="23578"/>
                        <a14:foregroundMark x1="51259" y1="23578" x2="48338" y2="31387"/>
                        <a14:foregroundMark x1="48338" y1="31387" x2="53877" y2="39121"/>
                        <a14:foregroundMark x1="53877" y1="39121" x2="63545" y2="35406"/>
                        <a14:foregroundMark x1="63545" y1="35406" x2="64048" y2="42760"/>
                        <a14:foregroundMark x1="64048" y1="42760" x2="68832" y2="43442"/>
                        <a14:foregroundMark x1="68832" y1="43442" x2="61883" y2="36164"/>
                        <a14:foregroundMark x1="61883" y1="36164" x2="58359" y2="45641"/>
                        <a14:foregroundMark x1="58359" y1="45641" x2="59970" y2="27445"/>
                        <a14:foregroundMark x1="59970" y1="27445" x2="57452" y2="44049"/>
                        <a14:foregroundMark x1="57452" y1="44049" x2="62890" y2="33586"/>
                        <a14:foregroundMark x1="62890" y1="33586" x2="60624" y2="22972"/>
                        <a14:foregroundMark x1="60624" y1="22972" x2="58107" y2="25550"/>
                        <a14:foregroundMark x1="50705" y1="19333" x2="61984" y2="19105"/>
                        <a14:foregroundMark x1="61984" y1="19105" x2="61984" y2="19105"/>
                        <a14:foregroundMark x1="52769" y1="35330" x2="52518" y2="51857"/>
                        <a14:foregroundMark x1="55992" y1="57165" x2="60423" y2="69447"/>
                        <a14:foregroundMark x1="42497" y1="86126" x2="50906" y2="81956"/>
                        <a14:foregroundMark x1="50906" y1="81956" x2="55237" y2="84913"/>
                        <a14:foregroundMark x1="55237" y1="84913" x2="55388" y2="84913"/>
                        <a14:foregroundMark x1="55388" y1="84913" x2="55388" y2="84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25" t="6172" r="27861" b="4691"/>
          <a:stretch/>
        </p:blipFill>
        <p:spPr>
          <a:xfrm>
            <a:off x="6146442" y="712712"/>
            <a:ext cx="3285067" cy="611293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4907-A605-A44F-8E87-9D0FB45D1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16" b="99011" l="1496" r="99801">
                        <a14:foregroundMark x1="9721" y1="7382" x2="3340" y2="80594"/>
                        <a14:foregroundMark x1="3340" y1="80594" x2="5733" y2="87747"/>
                        <a14:foregroundMark x1="5733" y1="87747" x2="6281" y2="88128"/>
                        <a14:foregroundMark x1="13509" y1="6317" x2="13958" y2="77473"/>
                        <a14:foregroundMark x1="1346" y1="2131" x2="3988" y2="83333"/>
                        <a14:foregroundMark x1="3988" y1="83333" x2="4187" y2="83790"/>
                        <a14:foregroundMark x1="5683" y1="3272" x2="2642" y2="11339"/>
                        <a14:foregroundMark x1="1944" y1="82192" x2="1595" y2="78919"/>
                        <a14:foregroundMark x1="40877" y1="17504" x2="38784" y2="74658"/>
                        <a14:foregroundMark x1="38784" y1="74658" x2="39681" y2="83029"/>
                        <a14:foregroundMark x1="39681" y1="83029" x2="39681" y2="83029"/>
                        <a14:foregroundMark x1="53290" y1="12633" x2="53490" y2="66514"/>
                        <a14:foregroundMark x1="31805" y1="63242" x2="58824" y2="65068"/>
                        <a14:foregroundMark x1="17049" y1="9893" x2="14357" y2="4110"/>
                        <a14:foregroundMark x1="14357" y1="4110" x2="12114" y2="2816"/>
                        <a14:foregroundMark x1="59472" y1="33105" x2="59322" y2="42161"/>
                        <a14:foregroundMark x1="37936" y1="92618" x2="43868" y2="89498"/>
                        <a14:foregroundMark x1="58524" y1="33105" x2="57577" y2="42846"/>
                        <a14:foregroundMark x1="93420" y1="15482" x2="94030" y2="15643"/>
                        <a14:foregroundMark x1="80506" y1="12252" x2="81071" y2="12171"/>
                        <a14:foregroundMark x1="78564" y1="98935" x2="78664" y2="99011"/>
                        <a14:foregroundMark x1="58524" y1="49011" x2="58524" y2="48554"/>
                        <a14:foregroundMark x1="61964" y1="78311" x2="58923" y2="84323"/>
                        <a14:foregroundMark x1="58923" y1="84323" x2="56481" y2="84779"/>
                        <a14:backgroundMark x1="85494" y1="40944" x2="70239" y2="56697"/>
                        <a14:backgroundMark x1="70239" y1="56697" x2="70239" y2="56697"/>
                        <a14:backgroundMark x1="67248" y1="35464" x2="71785" y2="54795"/>
                        <a14:backgroundMark x1="69292" y1="50000" x2="63759" y2="48402"/>
                        <a14:backgroundMark x1="63759" y1="48402" x2="63260" y2="41248"/>
                        <a14:backgroundMark x1="63260" y1="41248" x2="67797" y2="44749"/>
                        <a14:backgroundMark x1="67797" y1="44749" x2="67398" y2="50000"/>
                        <a14:backgroundMark x1="90828" y1="51218" x2="83599" y2="52740"/>
                        <a14:backgroundMark x1="83599" y1="52740" x2="79661" y2="49087"/>
                        <a14:backgroundMark x1="79661" y1="49087" x2="88335" y2="49543"/>
                        <a14:backgroundMark x1="88335" y1="49543" x2="78016" y2="94901"/>
                        <a14:backgroundMark x1="78016" y1="94901" x2="83151" y2="91172"/>
                        <a14:backgroundMark x1="83151" y1="91172" x2="87537" y2="83486"/>
                        <a14:backgroundMark x1="87537" y1="83486" x2="87687" y2="82877"/>
                        <a14:backgroundMark x1="79561" y1="8600" x2="85045" y2="11187"/>
                        <a14:backgroundMark x1="94217" y1="14992" x2="94217" y2="14992"/>
                        <a14:backgroundMark x1="94217" y1="14992" x2="94217" y2="14992"/>
                        <a14:backgroundMark x1="94217" y1="14992" x2="94217" y2="14992"/>
                        <a14:backgroundMark x1="94217" y1="14992" x2="94217" y2="14992"/>
                        <a14:backgroundMark x1="99850" y1="13546" x2="99850" y2="13546"/>
                        <a14:backgroundMark x1="96909" y1="12861" x2="81406" y2="14536"/>
                        <a14:backgroundMark x1="81406" y1="14536" x2="81306" y2="6925"/>
                        <a14:backgroundMark x1="81306" y1="6925" x2="97507" y2="15601"/>
                        <a14:backgroundMark x1="97507" y1="15601" x2="81157" y2="44901"/>
                        <a14:backgroundMark x1="81157" y1="44901" x2="86142" y2="43303"/>
                        <a14:backgroundMark x1="86142" y1="43303" x2="83898" y2="65221"/>
                        <a14:backgroundMark x1="83898" y1="65221" x2="77069" y2="86758"/>
                        <a14:backgroundMark x1="77069" y1="86758" x2="79811" y2="92998"/>
                        <a14:backgroundMark x1="79811" y1="92998" x2="83450" y2="85693"/>
                        <a14:backgroundMark x1="83450" y1="85693" x2="79511" y2="94444"/>
                        <a14:backgroundMark x1="79511" y1="94444" x2="81157" y2="91172"/>
                        <a14:backgroundMark x1="72233" y1="40944" x2="79661" y2="48174"/>
                        <a14:backgroundMark x1="79661" y1="48174" x2="82453" y2="39498"/>
                        <a14:backgroundMark x1="82453" y1="39498" x2="83151" y2="46499"/>
                        <a14:backgroundMark x1="83151" y1="46499" x2="82054" y2="71005"/>
                        <a14:backgroundMark x1="82054" y1="71005" x2="84247" y2="81659"/>
                        <a14:backgroundMark x1="84247" y1="81659" x2="83799" y2="88813"/>
                        <a14:backgroundMark x1="75374" y1="95967" x2="82502" y2="96423"/>
                        <a14:backgroundMark x1="82502" y1="96423" x2="85992" y2="91933"/>
                        <a14:backgroundMark x1="85992" y1="91933" x2="81057" y2="96575"/>
                        <a14:backgroundMark x1="81057" y1="96575" x2="81007" y2="99772"/>
                        <a14:backgroundMark x1="80060" y1="78082" x2="80808" y2="90259"/>
                        <a14:backgroundMark x1="80808" y1="90259" x2="80060" y2="97869"/>
                        <a14:backgroundMark x1="80060" y1="97869" x2="80060" y2="97869"/>
                        <a14:backgroundMark x1="78814" y1="4262" x2="80808" y2="29756"/>
                        <a14:backgroundMark x1="77069" y1="13318" x2="77418" y2="13318"/>
                        <a14:backgroundMark x1="78963" y1="14079" x2="89731" y2="11492"/>
                        <a14:backgroundMark x1="89731" y1="11492" x2="93918" y2="18798"/>
                        <a14:backgroundMark x1="93918" y1="18798" x2="90030" y2="20700"/>
                        <a14:backgroundMark x1="99252" y1="11416" x2="93470" y2="18341"/>
                        <a14:backgroundMark x1="62961" y1="39498" x2="63410" y2="41324"/>
                        <a14:backgroundMark x1="63609" y1="46499" x2="63061" y2="48097"/>
                        <a14:backgroundMark x1="64905" y1="44597" x2="66999" y2="47336"/>
                        <a14:backgroundMark x1="63858" y1="46195" x2="65852" y2="46119"/>
                        <a14:backgroundMark x1="65852" y1="46119" x2="73629" y2="45510"/>
                        <a14:backgroundMark x1="73629" y1="45510" x2="75773" y2="52055"/>
                        <a14:backgroundMark x1="75773" y1="52055" x2="73878" y2="44673"/>
                        <a14:backgroundMark x1="73878" y1="44673" x2="73878" y2="44673"/>
                        <a14:backgroundMark x1="75972" y1="46271" x2="75673" y2="46956"/>
                        <a14:backgroundMark x1="73878" y1="49924" x2="73330" y2="50533"/>
                        <a14:backgroundMark x1="67498" y1="47489" x2="69043" y2="47489"/>
                        <a14:backgroundMark x1="73978" y1="49543" x2="72682" y2="51370"/>
                        <a14:backgroundMark x1="81755" y1="36530" x2="83649" y2="46804"/>
                        <a14:backgroundMark x1="83649" y1="46804" x2="84945" y2="47869"/>
                        <a14:backgroundMark x1="78465" y1="10731" x2="79561" y2="15830"/>
                        <a14:backgroundMark x1="78116" y1="15525" x2="77667" y2="13394"/>
                        <a14:backgroundMark x1="76371" y1="12177" x2="77817" y2="16058"/>
                        <a14:backgroundMark x1="65105" y1="84170" x2="65105" y2="80746"/>
                        <a14:backgroundMark x1="63210" y1="86073" x2="63061" y2="81735"/>
                        <a14:backgroundMark x1="80658" y1="93836" x2="79711" y2="99163"/>
                        <a14:backgroundMark x1="78614" y1="97717" x2="75224" y2="90107"/>
                        <a14:backgroundMark x1="75224" y1="90107" x2="82004" y2="90107"/>
                        <a14:backgroundMark x1="82004" y1="90107" x2="85444" y2="93607"/>
                        <a14:backgroundMark x1="80359" y1="93607" x2="67498" y2="87062"/>
                        <a14:backgroundMark x1="67498" y1="87062" x2="66550" y2="85388"/>
                        <a14:backgroundMark x1="63360" y1="84399" x2="63210" y2="8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0949" y="-5543945"/>
            <a:ext cx="10469671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26B9E1-5D81-09BA-33EC-53EA2D7FEBCC}"/>
              </a:ext>
            </a:extLst>
          </p:cNvPr>
          <p:cNvCxnSpPr/>
          <p:nvPr/>
        </p:nvCxnSpPr>
        <p:spPr>
          <a:xfrm>
            <a:off x="2133069" y="-2768680"/>
            <a:ext cx="14205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FB2D86-337E-FFE2-5456-8F69696AF174}"/>
              </a:ext>
            </a:extLst>
          </p:cNvPr>
          <p:cNvCxnSpPr>
            <a:cxnSpLocks/>
          </p:cNvCxnSpPr>
          <p:nvPr/>
        </p:nvCxnSpPr>
        <p:spPr>
          <a:xfrm>
            <a:off x="3553654" y="-4597480"/>
            <a:ext cx="0" cy="1828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C4C294-2A88-77BB-41D7-E64CC61AF751}"/>
              </a:ext>
            </a:extLst>
          </p:cNvPr>
          <p:cNvCxnSpPr>
            <a:cxnSpLocks/>
          </p:cNvCxnSpPr>
          <p:nvPr/>
        </p:nvCxnSpPr>
        <p:spPr>
          <a:xfrm>
            <a:off x="3553654" y="-4597480"/>
            <a:ext cx="26773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9964A7-6948-41A0-28D6-A3EE636ED7FB}"/>
              </a:ext>
            </a:extLst>
          </p:cNvPr>
          <p:cNvCxnSpPr>
            <a:cxnSpLocks/>
          </p:cNvCxnSpPr>
          <p:nvPr/>
        </p:nvCxnSpPr>
        <p:spPr>
          <a:xfrm>
            <a:off x="2133069" y="-2339358"/>
            <a:ext cx="2114483" cy="115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A13F2B-8A2C-C165-4552-E0269E44C553}"/>
              </a:ext>
            </a:extLst>
          </p:cNvPr>
          <p:cNvCxnSpPr>
            <a:cxnSpLocks/>
          </p:cNvCxnSpPr>
          <p:nvPr/>
        </p:nvCxnSpPr>
        <p:spPr>
          <a:xfrm flipH="1">
            <a:off x="4247552" y="-2339358"/>
            <a:ext cx="8629" cy="36201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5D1EC7-0BD8-3B0F-1A1C-0652347DCD4D}"/>
              </a:ext>
            </a:extLst>
          </p:cNvPr>
          <p:cNvCxnSpPr>
            <a:cxnSpLocks/>
          </p:cNvCxnSpPr>
          <p:nvPr/>
        </p:nvCxnSpPr>
        <p:spPr>
          <a:xfrm>
            <a:off x="4032693" y="59375"/>
            <a:ext cx="0" cy="73096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B9876E-AB10-32BB-C90A-2B7747B3C4F8}"/>
              </a:ext>
            </a:extLst>
          </p:cNvPr>
          <p:cNvCxnSpPr>
            <a:cxnSpLocks/>
          </p:cNvCxnSpPr>
          <p:nvPr/>
        </p:nvCxnSpPr>
        <p:spPr>
          <a:xfrm flipH="1">
            <a:off x="2133069" y="82260"/>
            <a:ext cx="1899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ell phone with a check mark and a green square&#10;&#10;Description automatically generated">
            <a:extLst>
              <a:ext uri="{FF2B5EF4-FFF2-40B4-BE49-F238E27FC236}">
                <a16:creationId xmlns:a16="http://schemas.microsoft.com/office/drawing/2014/main" id="{BAB6428A-4E8C-ED5A-266B-7D5B2122B3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84" b="94118" l="40229" r="72949">
                        <a14:foregroundMark x1="49577" y1="7181" x2="52362" y2="88235"/>
                        <a14:foregroundMark x1="66236" y1="6952" x2="67529" y2="94270"/>
                        <a14:foregroundMark x1="67529" y1="94270" x2="65888" y2="86096"/>
                        <a14:foregroundMark x1="65888" y1="86096" x2="62506" y2="76929"/>
                        <a14:foregroundMark x1="62506" y1="76929" x2="60169" y2="58900"/>
                        <a14:foregroundMark x1="40229" y1="57601" x2="40229" y2="57601"/>
                        <a14:foregroundMark x1="44754" y1="57372" x2="44754" y2="57372"/>
                        <a14:foregroundMark x1="44754" y1="57372" x2="53953" y2="20779"/>
                        <a14:foregroundMark x1="53953" y1="20779" x2="54649" y2="20779"/>
                        <a14:foregroundMark x1="61412" y1="19710" x2="55992" y2="84492"/>
                        <a14:foregroundMark x1="55992" y1="84492" x2="56191" y2="89076"/>
                        <a14:foregroundMark x1="58081" y1="21849" x2="56887" y2="52559"/>
                        <a14:foregroundMark x1="56887" y1="52559" x2="56887" y2="52559"/>
                        <a14:foregroundMark x1="58081" y1="52024" x2="65092" y2="50955"/>
                        <a14:foregroundMark x1="65092" y1="50955" x2="65540" y2="50955"/>
                        <a14:foregroundMark x1="57384" y1="11459" x2="52113" y2="24981"/>
                        <a14:foregroundMark x1="52113" y1="24981" x2="47041" y2="29947"/>
                        <a14:foregroundMark x1="47041" y1="29947" x2="45251" y2="28801"/>
                        <a14:foregroundMark x1="59324" y1="7716" x2="69567" y2="32544"/>
                        <a14:foregroundMark x1="69717" y1="10695" x2="70612" y2="69977"/>
                        <a14:foregroundMark x1="70612" y1="69977" x2="70761" y2="70665"/>
                        <a14:foregroundMark x1="68175" y1="69060" x2="57583" y2="64018"/>
                        <a14:foregroundMark x1="57583" y1="64018" x2="50224" y2="75172"/>
                        <a14:foregroundMark x1="50224" y1="75172" x2="49577" y2="75707"/>
                        <a14:foregroundMark x1="46643" y1="22383" x2="45798" y2="59740"/>
                        <a14:foregroundMark x1="45798" y1="59740" x2="45798" y2="59740"/>
                        <a14:foregroundMark x1="45251" y1="8021" x2="45251" y2="8021"/>
                        <a14:foregroundMark x1="45251" y1="8021" x2="45251" y2="8021"/>
                        <a14:foregroundMark x1="49925" y1="8021" x2="49925" y2="8021"/>
                        <a14:foregroundMark x1="63899" y1="8098" x2="58578" y2="7334"/>
                        <a14:foregroundMark x1="57185" y1="7945" x2="53207" y2="7792"/>
                        <a14:foregroundMark x1="54699" y1="4736" x2="55545" y2="9626"/>
                        <a14:foregroundMark x1="46345" y1="13522" x2="50025" y2="18182"/>
                        <a14:foregroundMark x1="50025" y1="18182" x2="50025" y2="18182"/>
                        <a14:foregroundMark x1="52760" y1="34683" x2="52113" y2="36822"/>
                        <a14:foregroundMark x1="50075" y1="58976" x2="47688" y2="70435"/>
                        <a14:foregroundMark x1="71656" y1="55004" x2="72501" y2="63636"/>
                        <a14:foregroundMark x1="72501" y1="63636" x2="71606" y2="71505"/>
                        <a14:foregroundMark x1="72949" y1="67380" x2="72849" y2="66157"/>
                        <a14:foregroundMark x1="71457" y1="68449" x2="70264" y2="74255"/>
                        <a14:foregroundMark x1="70264" y1="74255" x2="49627" y2="77235"/>
                        <a14:foregroundMark x1="47439" y1="87089" x2="45251" y2="59206"/>
                        <a14:foregroundMark x1="67280" y1="67685" x2="54102" y2="33461"/>
                        <a14:foregroundMark x1="47588" y1="35447" x2="44356" y2="43392"/>
                        <a14:foregroundMark x1="48831" y1="36134" x2="57931" y2="26585"/>
                        <a14:foregroundMark x1="57931" y1="26585" x2="63899" y2="30940"/>
                        <a14:foregroundMark x1="63899" y1="30940" x2="69816" y2="39801"/>
                        <a14:foregroundMark x1="69816" y1="39801" x2="70015" y2="40489"/>
                        <a14:foregroundMark x1="70015" y1="40489" x2="63252" y2="44309"/>
                        <a14:foregroundMark x1="63252" y1="44309" x2="53207" y2="68220"/>
                        <a14:foregroundMark x1="53804" y1="45073" x2="53804" y2="45073"/>
                        <a14:foregroundMark x1="52710" y1="45378" x2="57583" y2="45607"/>
                        <a14:foregroundMark x1="59224" y1="43774" x2="60219" y2="44385"/>
                        <a14:foregroundMark x1="60219" y1="44385" x2="62307" y2="40413"/>
                        <a14:foregroundMark x1="61014" y1="30710" x2="58031" y2="16883"/>
                        <a14:foregroundMark x1="50323" y1="18258" x2="46196" y2="22918"/>
                        <a14:foregroundMark x1="46196" y1="22918" x2="46196" y2="23147"/>
                        <a14:foregroundMark x1="43859" y1="18640" x2="42616" y2="18487"/>
                        <a14:foregroundMark x1="42616" y1="18487" x2="44555" y2="16883"/>
                        <a14:foregroundMark x1="45251" y1="71887" x2="43013" y2="69748"/>
                        <a14:foregroundMark x1="60269" y1="86096" x2="59821" y2="83346"/>
                        <a14:foregroundMark x1="67926" y1="87242" x2="63053" y2="84263"/>
                        <a14:foregroundMark x1="63053" y1="84263" x2="62904" y2="84263"/>
                        <a14:foregroundMark x1="69617" y1="86402" x2="69667" y2="83957"/>
                        <a14:foregroundMark x1="68324" y1="72498" x2="72650" y2="75401"/>
                        <a14:foregroundMark x1="72650" y1="75401" x2="72650" y2="75477"/>
                        <a14:foregroundMark x1="72650" y1="75477" x2="72004" y2="77617"/>
                        <a14:foregroundMark x1="72004" y1="77617" x2="70065" y2="79679"/>
                        <a14:foregroundMark x1="59025" y1="57983" x2="56837" y2="54927"/>
                        <a14:foregroundMark x1="61909" y1="45837" x2="60666" y2="44767"/>
                        <a14:foregroundMark x1="60219" y1="36134" x2="60816" y2="37128"/>
                        <a14:foregroundMark x1="54053" y1="48434" x2="53804" y2="44538"/>
                        <a14:foregroundMark x1="56191" y1="46906" x2="55843" y2="53476"/>
                        <a14:foregroundMark x1="55843" y1="53476" x2="51367" y2="58060"/>
                        <a14:foregroundMark x1="57136" y1="75630" x2="58876" y2="83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958" t="2934" r="26451" b="6666"/>
          <a:stretch/>
        </p:blipFill>
        <p:spPr>
          <a:xfrm>
            <a:off x="6146442" y="-7697296"/>
            <a:ext cx="3328417" cy="619963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7127B5-1222-B9C3-0C13-AABC3246E270}"/>
              </a:ext>
            </a:extLst>
          </p:cNvPr>
          <p:cNvCxnSpPr>
            <a:cxnSpLocks/>
          </p:cNvCxnSpPr>
          <p:nvPr/>
        </p:nvCxnSpPr>
        <p:spPr>
          <a:xfrm>
            <a:off x="4238423" y="1268326"/>
            <a:ext cx="19080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 shot of a phone&#10;&#10;Description automatically generated">
            <a:extLst>
              <a:ext uri="{FF2B5EF4-FFF2-40B4-BE49-F238E27FC236}">
                <a16:creationId xmlns:a16="http://schemas.microsoft.com/office/drawing/2014/main" id="{6032683F-3558-3440-6F2D-5762E0EB05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39" b="99078" l="39437" r="70624">
                        <a14:foregroundMark x1="43913" y1="12529" x2="49145" y2="23290"/>
                        <a14:foregroundMark x1="49145" y1="23290" x2="54125" y2="90776"/>
                        <a14:foregroundMark x1="54125" y1="90776" x2="55231" y2="92390"/>
                        <a14:foregroundMark x1="39437" y1="53958" x2="49044" y2="51191"/>
                        <a14:foregroundMark x1="46831" y1="44658" x2="48843" y2="51499"/>
                        <a14:foregroundMark x1="48843" y1="51499" x2="48843" y2="51499"/>
                        <a14:foregroundMark x1="46932" y1="35665" x2="57243" y2="34743"/>
                        <a14:foregroundMark x1="57243" y1="34743" x2="65241" y2="36049"/>
                        <a14:foregroundMark x1="65241" y1="36049" x2="65292" y2="36126"/>
                        <a14:foregroundMark x1="46932" y1="29669" x2="54728" y2="25058"/>
                        <a14:foregroundMark x1="54728" y1="25058" x2="55885" y2="21599"/>
                        <a14:foregroundMark x1="45573" y1="44658" x2="58099" y2="38586"/>
                        <a14:foregroundMark x1="58099" y1="38586" x2="61117" y2="21291"/>
                        <a14:foregroundMark x1="61117" y1="21291" x2="55785" y2="13374"/>
                        <a14:foregroundMark x1="55785" y1="13374" x2="47435" y2="20369"/>
                        <a14:foregroundMark x1="47435" y1="20369" x2="45171" y2="30976"/>
                        <a14:foregroundMark x1="45171" y1="30976" x2="45272" y2="32052"/>
                        <a14:foregroundMark x1="45272" y1="32052" x2="42757" y2="41045"/>
                        <a14:foregroundMark x1="42757" y1="41045" x2="48491" y2="76326"/>
                        <a14:foregroundMark x1="48491" y1="76326" x2="54628" y2="86088"/>
                        <a14:foregroundMark x1="54628" y1="86088" x2="61217" y2="85550"/>
                        <a14:foregroundMark x1="61217" y1="85550" x2="61821" y2="85165"/>
                        <a14:foregroundMark x1="55785" y1="49962" x2="62274" y2="30131"/>
                        <a14:foregroundMark x1="62274" y1="30131" x2="62274" y2="30131"/>
                        <a14:foregroundMark x1="62827" y1="17986" x2="67153" y2="29977"/>
                        <a14:foregroundMark x1="67153" y1="29977" x2="68360" y2="63259"/>
                        <a14:foregroundMark x1="68360" y1="63259" x2="65594" y2="82782"/>
                        <a14:foregroundMark x1="59809" y1="65027" x2="59809" y2="64719"/>
                        <a14:foregroundMark x1="61922" y1="62490" x2="61569" y2="62490"/>
                        <a14:foregroundMark x1="61569" y1="62490" x2="60714" y2="62952"/>
                        <a14:foregroundMark x1="57344" y1="64181" x2="57344" y2="64181"/>
                        <a14:foregroundMark x1="57344" y1="64489" x2="57445" y2="81091"/>
                        <a14:foregroundMark x1="56640" y1="85550" x2="56640" y2="85550"/>
                        <a14:foregroundMark x1="44467" y1="71560" x2="44467" y2="71868"/>
                        <a14:foregroundMark x1="48742" y1="54497" x2="55181" y2="53574"/>
                        <a14:foregroundMark x1="55181" y1="53574" x2="55986" y2="54497"/>
                        <a14:foregroundMark x1="54879" y1="59108" x2="47183" y2="59108"/>
                        <a14:foregroundMark x1="42203" y1="65411" x2="46579" y2="65565"/>
                        <a14:foregroundMark x1="45473" y1="71022" x2="43712" y2="71560"/>
                        <a14:foregroundMark x1="39839" y1="54727" x2="40996" y2="61952"/>
                        <a14:foregroundMark x1="40996" y1="61952" x2="40996" y2="61952"/>
                        <a14:foregroundMark x1="40543" y1="60184" x2="41046" y2="73636"/>
                        <a14:foregroundMark x1="60563" y1="11068" x2="64940" y2="15527"/>
                        <a14:foregroundMark x1="64940" y1="15527" x2="66046" y2="23520"/>
                        <a14:foregroundMark x1="70221" y1="42506" x2="68511" y2="83397"/>
                        <a14:foregroundMark x1="68511" y1="83397" x2="64336" y2="82321"/>
                        <a14:foregroundMark x1="68813" y1="21445" x2="65543" y2="14143"/>
                        <a14:foregroundMark x1="65543" y1="14143" x2="65141" y2="13682"/>
                        <a14:foregroundMark x1="55986" y1="11606" x2="45875" y2="14604"/>
                        <a14:foregroundMark x1="42857" y1="11222" x2="41801" y2="18678"/>
                        <a14:foregroundMark x1="41801" y1="18678" x2="43813" y2="30054"/>
                        <a14:foregroundMark x1="43813" y1="30054" x2="45523" y2="32975"/>
                        <a14:foregroundMark x1="40946" y1="15296" x2="41247" y2="26364"/>
                        <a14:foregroundMark x1="41247" y1="26364" x2="39437" y2="35665"/>
                        <a14:foregroundMark x1="39437" y1="35665" x2="40694" y2="41276"/>
                        <a14:foregroundMark x1="56992" y1="99308" x2="48944" y2="92775"/>
                        <a14:foregroundMark x1="48944" y1="92775" x2="47787" y2="85319"/>
                        <a14:foregroundMark x1="47787" y1="85319" x2="48038" y2="84935"/>
                        <a14:foregroundMark x1="53773" y1="91468" x2="47837" y2="99231"/>
                        <a14:foregroundMark x1="47837" y1="99231" x2="42153" y2="91852"/>
                        <a14:foregroundMark x1="42153" y1="91852" x2="41751" y2="81015"/>
                        <a14:foregroundMark x1="41751" y1="81015" x2="43712" y2="70792"/>
                        <a14:foregroundMark x1="43712" y1="70792" x2="44718" y2="68255"/>
                        <a14:foregroundMark x1="43813" y1="42121" x2="64889" y2="70484"/>
                        <a14:foregroundMark x1="64889" y1="70484" x2="66499" y2="79477"/>
                        <a14:foregroundMark x1="66499" y1="79477" x2="67103" y2="80553"/>
                        <a14:foregroundMark x1="66650" y1="31437" x2="62978" y2="51806"/>
                        <a14:foregroundMark x1="63984" y1="31284" x2="60563" y2="75019"/>
                        <a14:foregroundMark x1="60563" y1="75019" x2="60915" y2="81399"/>
                        <a14:foregroundMark x1="65493" y1="40892" x2="57948" y2="58493"/>
                        <a14:foregroundMark x1="57948" y1="58493" x2="57344" y2="59339"/>
                        <a14:foregroundMark x1="67203" y1="40738" x2="61368" y2="41814"/>
                        <a14:foregroundMark x1="61368" y1="41814" x2="53773" y2="49731"/>
                        <a14:foregroundMark x1="53773" y1="49731" x2="48592" y2="60108"/>
                        <a14:foregroundMark x1="48592" y1="60108" x2="42958" y2="63720"/>
                        <a14:foregroundMark x1="42958" y1="63720" x2="40594" y2="70715"/>
                        <a14:foregroundMark x1="39889" y1="50730" x2="49598" y2="61645"/>
                        <a14:foregroundMark x1="49598" y1="61645" x2="55332" y2="63490"/>
                        <a14:foregroundMark x1="55332" y1="63490" x2="57243" y2="63028"/>
                        <a14:foregroundMark x1="55634" y1="17602" x2="58501" y2="26902"/>
                        <a14:foregroundMark x1="58501" y1="26902" x2="58501" y2="31591"/>
                        <a14:foregroundMark x1="56288" y1="26902" x2="57545" y2="28286"/>
                        <a14:foregroundMark x1="70221" y1="90930" x2="70674" y2="74097"/>
                        <a14:foregroundMark x1="68109" y1="11760" x2="67002" y2="24750"/>
                        <a14:foregroundMark x1="66650" y1="14604" x2="55181" y2="15834"/>
                        <a14:foregroundMark x1="52414" y1="12298" x2="46781" y2="11606"/>
                        <a14:foregroundMark x1="46781" y1="11606" x2="55785" y2="11299"/>
                        <a14:foregroundMark x1="55785" y1="11299" x2="66801" y2="13528"/>
                        <a14:foregroundMark x1="66801" y1="13528" x2="69416" y2="17602"/>
                        <a14:foregroundMark x1="69416" y1="17602" x2="66901" y2="10300"/>
                        <a14:foregroundMark x1="66901" y1="10300" x2="61368" y2="98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68" t="7922" r="28403"/>
          <a:stretch/>
        </p:blipFill>
        <p:spPr>
          <a:xfrm>
            <a:off x="444372" y="5557778"/>
            <a:ext cx="3377394" cy="6314661"/>
          </a:xfrm>
          <a:prstGeom prst="rect">
            <a:avLst/>
          </a:prstGeom>
        </p:spPr>
      </p:pic>
      <p:pic>
        <p:nvPicPr>
          <p:cNvPr id="30" name="Picture 29" descr="A cell phone with a check mark&#10;&#10;Description automatically generated">
            <a:extLst>
              <a:ext uri="{FF2B5EF4-FFF2-40B4-BE49-F238E27FC236}">
                <a16:creationId xmlns:a16="http://schemas.microsoft.com/office/drawing/2014/main" id="{3F5BBC5E-36FB-36CF-EB55-EC517B6738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306" b="95586" l="20444" r="56840">
                        <a14:foregroundMark x1="26502" y1="90791" x2="23978" y2="84323"/>
                        <a14:foregroundMark x1="23978" y1="84323" x2="23978" y2="84323"/>
                        <a14:foregroundMark x1="26098" y1="91400" x2="30136" y2="82801"/>
                        <a14:foregroundMark x1="42706" y1="87139" x2="44220" y2="95738"/>
                        <a14:foregroundMark x1="44220" y1="95738" x2="44220" y2="95738"/>
                        <a14:foregroundMark x1="47855" y1="93303" x2="43513" y2="75114"/>
                        <a14:foregroundMark x1="37708" y1="58828" x2="36295" y2="28843"/>
                        <a14:foregroundMark x1="36295" y1="28843" x2="35437" y2="24277"/>
                        <a14:foregroundMark x1="30136" y1="12024" x2="26047" y2="38661"/>
                        <a14:foregroundMark x1="26047" y1="38661" x2="26098" y2="39117"/>
                        <a14:foregroundMark x1="36042" y1="11568" x2="42352" y2="21233"/>
                        <a14:foregroundMark x1="42352" y1="21233" x2="46542" y2="34247"/>
                        <a14:foregroundMark x1="46542" y1="34247" x2="46542" y2="34703"/>
                        <a14:foregroundMark x1="46542" y1="34703" x2="39374" y2="57230"/>
                        <a14:foregroundMark x1="39374" y1="57230" x2="37153" y2="40563"/>
                        <a14:foregroundMark x1="37153" y1="40563" x2="25341" y2="54566"/>
                        <a14:foregroundMark x1="25341" y1="54566" x2="30136" y2="38661"/>
                        <a14:foregroundMark x1="30136" y1="38661" x2="27814" y2="46651"/>
                        <a14:foregroundMark x1="21504" y1="31279" x2="37708" y2="26408"/>
                        <a14:foregroundMark x1="37708" y1="26408" x2="39071" y2="26636"/>
                        <a14:foregroundMark x1="26704" y1="89802" x2="37809" y2="91705"/>
                        <a14:foregroundMark x1="37809" y1="91705" x2="47350" y2="88889"/>
                        <a14:foregroundMark x1="36042" y1="7382" x2="33417" y2="16743"/>
                        <a14:foregroundMark x1="33417" y1="16743" x2="33417" y2="16743"/>
                        <a14:foregroundMark x1="47653" y1="12024" x2="51943" y2="15906"/>
                        <a14:foregroundMark x1="51943" y1="15906" x2="52044" y2="16438"/>
                        <a14:foregroundMark x1="50782" y1="19559" x2="48965" y2="10807"/>
                        <a14:foregroundMark x1="48965" y1="10807" x2="47653" y2="10198"/>
                        <a14:foregroundMark x1="44977" y1="22527" x2="38869" y2="16438"/>
                        <a14:foregroundMark x1="38869" y1="16438" x2="32256" y2="15525"/>
                        <a14:foregroundMark x1="32256" y1="15525" x2="27461" y2="12481"/>
                        <a14:foregroundMark x1="27461" y1="12481" x2="23473" y2="16438"/>
                        <a14:foregroundMark x1="23473" y1="16438" x2="21403" y2="28463"/>
                        <a14:foregroundMark x1="21403" y1="28463" x2="29783" y2="51979"/>
                        <a14:foregroundMark x1="29783" y1="51979" x2="51287" y2="62557"/>
                        <a14:foregroundMark x1="51287" y1="62557" x2="56890" y2="62633"/>
                        <a14:foregroundMark x1="44977" y1="13470" x2="29985" y2="80898"/>
                        <a14:foregroundMark x1="29985" y1="80898" x2="30035" y2="90107"/>
                        <a14:foregroundMark x1="34175" y1="49163" x2="26906" y2="14155"/>
                        <a14:foregroundMark x1="26906" y1="14155" x2="35336" y2="22831"/>
                        <a14:foregroundMark x1="40838" y1="25799" x2="44372" y2="32648"/>
                        <a14:foregroundMark x1="44372" y1="32648" x2="46744" y2="53729"/>
                        <a14:foregroundMark x1="46744" y1="53729" x2="37153" y2="72527"/>
                        <a14:foregroundMark x1="37153" y1="72527" x2="26906" y2="76712"/>
                        <a14:foregroundMark x1="26906" y1="76712" x2="22009" y2="41629"/>
                        <a14:foregroundMark x1="22009" y1="41629" x2="42150" y2="84475"/>
                        <a14:foregroundMark x1="30237" y1="92922" x2="44826" y2="71233"/>
                        <a14:foregroundMark x1="44826" y1="71233" x2="47400" y2="53196"/>
                        <a14:foregroundMark x1="47400" y1="53196" x2="46643" y2="42237"/>
                        <a14:foregroundMark x1="47350" y1="13014" x2="45835" y2="39346"/>
                        <a14:foregroundMark x1="45835" y1="39346" x2="49571" y2="66591"/>
                        <a14:foregroundMark x1="49571" y1="66591" x2="48915" y2="69939"/>
                        <a14:foregroundMark x1="47249" y1="63851" x2="49167" y2="76180"/>
                        <a14:foregroundMark x1="49167" y1="76180" x2="45280" y2="90944"/>
                        <a14:foregroundMark x1="45280" y1="90944" x2="20747" y2="79756"/>
                        <a14:foregroundMark x1="20747" y1="79756" x2="20444" y2="79148"/>
                        <a14:foregroundMark x1="49016" y1="91553" x2="48713" y2="50381"/>
                        <a14:foregroundMark x1="42605" y1="13166" x2="49016" y2="32572"/>
                        <a14:foregroundMark x1="52953" y1="54947" x2="49924" y2="48630"/>
                        <a14:foregroundMark x1="49218" y1="13014" x2="50782" y2="29604"/>
                        <a14:foregroundMark x1="50782" y1="29604" x2="51085" y2="40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5" r="47133"/>
          <a:stretch/>
        </p:blipFill>
        <p:spPr>
          <a:xfrm>
            <a:off x="12099688" y="163260"/>
            <a:ext cx="3328418" cy="68580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735F0C-ED29-3B2B-B82E-E693898E2DC9}"/>
              </a:ext>
            </a:extLst>
          </p:cNvPr>
          <p:cNvCxnSpPr>
            <a:cxnSpLocks/>
          </p:cNvCxnSpPr>
          <p:nvPr/>
        </p:nvCxnSpPr>
        <p:spPr>
          <a:xfrm>
            <a:off x="9298103" y="6000346"/>
            <a:ext cx="28473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970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ell phone&#10;&#10;Description automatically generated">
            <a:extLst>
              <a:ext uri="{FF2B5EF4-FFF2-40B4-BE49-F238E27FC236}">
                <a16:creationId xmlns:a16="http://schemas.microsoft.com/office/drawing/2014/main" id="{FBDAABCF-6B17-18D4-33B1-C72B377A41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23" b="94845" l="40685" r="71551">
                        <a14:foregroundMark x1="41289" y1="32828" x2="49043" y2="61865"/>
                        <a14:foregroundMark x1="49043" y1="61865" x2="49950" y2="71190"/>
                        <a14:foregroundMark x1="49950" y1="71190" x2="56244" y2="80743"/>
                        <a14:foregroundMark x1="46576" y1="7657" x2="50453" y2="21607"/>
                        <a14:foregroundMark x1="50453" y1="21607" x2="52971" y2="25171"/>
                        <a14:foregroundMark x1="49194" y1="12130" x2="62588" y2="21911"/>
                        <a14:foregroundMark x1="62588" y1="21911" x2="72608" y2="51630"/>
                        <a14:foregroundMark x1="72608" y1="51630" x2="57905" y2="90068"/>
                        <a14:foregroundMark x1="57905" y1="90068" x2="57704" y2="90144"/>
                        <a14:foregroundMark x1="68530" y1="22214" x2="63797" y2="10614"/>
                        <a14:foregroundMark x1="63797" y1="10614" x2="51460" y2="17513"/>
                        <a14:foregroundMark x1="41793" y1="32070" x2="44310" y2="83093"/>
                        <a14:foregroundMark x1="44310" y1="83093" x2="47482" y2="92722"/>
                        <a14:foregroundMark x1="47482" y1="92722" x2="50151" y2="94086"/>
                        <a14:foregroundMark x1="40735" y1="72555" x2="50201" y2="64367"/>
                        <a14:foregroundMark x1="50201" y1="64367" x2="50252" y2="64443"/>
                        <a14:foregroundMark x1="51007" y1="81501" x2="55388" y2="71266"/>
                        <a14:foregroundMark x1="55388" y1="71266" x2="55539" y2="71039"/>
                        <a14:foregroundMark x1="70997" y1="61941" x2="67523" y2="49659"/>
                        <a14:foregroundMark x1="67523" y1="49659" x2="66667" y2="48218"/>
                        <a14:foregroundMark x1="67422" y1="89386" x2="53575" y2="89538"/>
                        <a14:foregroundMark x1="50201" y1="88855" x2="54582" y2="91357"/>
                        <a14:foregroundMark x1="54582" y1="91357" x2="54683" y2="91357"/>
                        <a14:foregroundMark x1="42649" y1="85216" x2="43001" y2="89310"/>
                        <a14:foregroundMark x1="41188" y1="84761" x2="41793" y2="83548"/>
                        <a14:foregroundMark x1="41188" y1="81956" x2="41138" y2="79454"/>
                        <a14:foregroundMark x1="41390" y1="65807" x2="43102" y2="90296"/>
                        <a14:foregroundMark x1="43102" y1="90296" x2="54330" y2="88324"/>
                        <a14:foregroundMark x1="54330" y1="88324" x2="59466" y2="94390"/>
                        <a14:foregroundMark x1="59466" y1="94390" x2="59617" y2="94996"/>
                        <a14:foregroundMark x1="47583" y1="35709" x2="45821" y2="38741"/>
                        <a14:foregroundMark x1="41037" y1="35785" x2="41339" y2="54511"/>
                        <a14:foregroundMark x1="71601" y1="51706" x2="70091" y2="88552"/>
                        <a14:foregroundMark x1="70091" y1="88552" x2="64250" y2="91281"/>
                        <a14:foregroundMark x1="64250" y1="91281" x2="64250" y2="91281"/>
                        <a14:foregroundMark x1="70745" y1="12509" x2="59869" y2="16149"/>
                        <a14:foregroundMark x1="44058" y1="11296" x2="50000" y2="10766"/>
                        <a14:foregroundMark x1="50000" y1="10766" x2="50101" y2="10842"/>
                        <a14:foregroundMark x1="55035" y1="12813" x2="55035" y2="12813"/>
                        <a14:foregroundMark x1="51813" y1="6823" x2="52769" y2="11751"/>
                        <a14:foregroundMark x1="51662" y1="27521" x2="48087" y2="19560"/>
                        <a14:foregroundMark x1="48087" y1="19560" x2="48087" y2="19560"/>
                        <a14:foregroundMark x1="46928" y1="26687" x2="45871" y2="15239"/>
                        <a14:foregroundMark x1="44159" y1="29795" x2="42749" y2="12813"/>
                        <a14:foregroundMark x1="52568" y1="52995" x2="44512" y2="55193"/>
                        <a14:foregroundMark x1="44512" y1="55193" x2="49245" y2="48294"/>
                        <a14:foregroundMark x1="49245" y1="48294" x2="49245" y2="48294"/>
                        <a14:foregroundMark x1="50806" y1="41850" x2="50000" y2="51857"/>
                        <a14:foregroundMark x1="50000" y1="51857" x2="61078" y2="40106"/>
                        <a14:foregroundMark x1="61078" y1="40106" x2="61934" y2="47460"/>
                        <a14:foregroundMark x1="61934" y1="47460" x2="51108" y2="35861"/>
                        <a14:foregroundMark x1="51108" y1="35861" x2="56143" y2="31539"/>
                        <a14:foregroundMark x1="56143" y1="31539" x2="63142" y2="29492"/>
                        <a14:foregroundMark x1="63142" y1="29492" x2="67221" y2="50872"/>
                        <a14:foregroundMark x1="67221" y1="50872" x2="64300" y2="62168"/>
                        <a14:foregroundMark x1="64300" y1="62168" x2="49496" y2="65656"/>
                        <a14:foregroundMark x1="49496" y1="65656" x2="52769" y2="57847"/>
                        <a14:foregroundMark x1="52769" y1="57847" x2="58056" y2="52312"/>
                        <a14:foregroundMark x1="58056" y1="52312" x2="59768" y2="42911"/>
                        <a14:foregroundMark x1="59768" y1="42911" x2="49496" y2="35102"/>
                        <a14:foregroundMark x1="49496" y1="35102" x2="46475" y2="26611"/>
                        <a14:foregroundMark x1="46475" y1="26611" x2="42850" y2="31312"/>
                        <a14:foregroundMark x1="42850" y1="31312" x2="45670" y2="40713"/>
                        <a14:foregroundMark x1="45670" y1="40713" x2="51259" y2="23654"/>
                        <a14:foregroundMark x1="51259" y1="23654" x2="49950" y2="12055"/>
                        <a14:foregroundMark x1="49950" y1="12055" x2="55287" y2="8415"/>
                        <a14:foregroundMark x1="55287" y1="8415" x2="61128" y2="9629"/>
                        <a14:foregroundMark x1="61128" y1="9629" x2="65358" y2="14177"/>
                        <a14:foregroundMark x1="65358" y1="14177" x2="68479" y2="24943"/>
                        <a14:foregroundMark x1="68479" y1="24943" x2="68278" y2="37832"/>
                        <a14:foregroundMark x1="68278" y1="37832" x2="65660" y2="50038"/>
                        <a14:foregroundMark x1="65660" y1="50038" x2="63343" y2="51251"/>
                        <a14:foregroundMark x1="57100" y1="24033" x2="48640" y2="33586"/>
                        <a14:foregroundMark x1="48640" y1="33586" x2="58510" y2="39803"/>
                        <a14:foregroundMark x1="58510" y1="39803" x2="53877" y2="37453"/>
                        <a14:foregroundMark x1="53877" y1="37453" x2="48439" y2="36998"/>
                        <a14:foregroundMark x1="48439" y1="36998" x2="53172" y2="22820"/>
                        <a14:foregroundMark x1="53172" y1="22820" x2="51611" y2="33738"/>
                        <a14:foregroundMark x1="51611" y1="33738" x2="56294" y2="34951"/>
                        <a14:foregroundMark x1="56294" y1="34951" x2="59063" y2="42002"/>
                        <a14:foregroundMark x1="59063" y1="42002" x2="60272" y2="30705"/>
                        <a14:foregroundMark x1="60272" y1="30705" x2="55136" y2="35406"/>
                        <a14:foregroundMark x1="55136" y1="35406" x2="55639" y2="28052"/>
                        <a14:foregroundMark x1="55639" y1="28052" x2="50755" y2="33889"/>
                        <a14:foregroundMark x1="50755" y1="33889" x2="51259" y2="23578"/>
                        <a14:foregroundMark x1="51259" y1="23578" x2="48338" y2="31387"/>
                        <a14:foregroundMark x1="48338" y1="31387" x2="53877" y2="39121"/>
                        <a14:foregroundMark x1="53877" y1="39121" x2="63545" y2="35406"/>
                        <a14:foregroundMark x1="63545" y1="35406" x2="64048" y2="42760"/>
                        <a14:foregroundMark x1="64048" y1="42760" x2="68832" y2="43442"/>
                        <a14:foregroundMark x1="68832" y1="43442" x2="61883" y2="36164"/>
                        <a14:foregroundMark x1="61883" y1="36164" x2="58359" y2="45641"/>
                        <a14:foregroundMark x1="58359" y1="45641" x2="59970" y2="27445"/>
                        <a14:foregroundMark x1="59970" y1="27445" x2="57452" y2="44049"/>
                        <a14:foregroundMark x1="57452" y1="44049" x2="62890" y2="33586"/>
                        <a14:foregroundMark x1="62890" y1="33586" x2="60624" y2="22972"/>
                        <a14:foregroundMark x1="60624" y1="22972" x2="58107" y2="25550"/>
                        <a14:foregroundMark x1="50705" y1="19333" x2="61984" y2="19105"/>
                        <a14:foregroundMark x1="61984" y1="19105" x2="61984" y2="19105"/>
                        <a14:foregroundMark x1="52769" y1="35330" x2="52518" y2="51857"/>
                        <a14:foregroundMark x1="55992" y1="57165" x2="60423" y2="69447"/>
                        <a14:foregroundMark x1="42497" y1="86126" x2="50906" y2="81956"/>
                        <a14:foregroundMark x1="50906" y1="81956" x2="55237" y2="84913"/>
                        <a14:foregroundMark x1="55237" y1="84913" x2="55388" y2="84913"/>
                        <a14:foregroundMark x1="55388" y1="84913" x2="55388" y2="84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25" t="6172" r="27861" b="4691"/>
          <a:stretch/>
        </p:blipFill>
        <p:spPr>
          <a:xfrm>
            <a:off x="-1289074" y="135196"/>
            <a:ext cx="3285067" cy="6112935"/>
          </a:xfrm>
          <a:prstGeom prst="rect">
            <a:avLst/>
          </a:prstGeom>
        </p:spPr>
      </p:pic>
      <p:pic>
        <p:nvPicPr>
          <p:cNvPr id="5" name="Picture 4" descr="A cell phone with a check mark&#10;&#10;Description automatically generated">
            <a:extLst>
              <a:ext uri="{FF2B5EF4-FFF2-40B4-BE49-F238E27FC236}">
                <a16:creationId xmlns:a16="http://schemas.microsoft.com/office/drawing/2014/main" id="{4138B359-4DDE-5F3E-BDDB-7FE1368CBF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6" b="95586" l="20444" r="56840">
                        <a14:foregroundMark x1="26502" y1="90791" x2="23978" y2="84323"/>
                        <a14:foregroundMark x1="23978" y1="84323" x2="23978" y2="84323"/>
                        <a14:foregroundMark x1="26098" y1="91400" x2="30136" y2="82801"/>
                        <a14:foregroundMark x1="42706" y1="87139" x2="44220" y2="95738"/>
                        <a14:foregroundMark x1="44220" y1="95738" x2="44220" y2="95738"/>
                        <a14:foregroundMark x1="47855" y1="93303" x2="43513" y2="75114"/>
                        <a14:foregroundMark x1="37708" y1="58828" x2="36295" y2="28843"/>
                        <a14:foregroundMark x1="36295" y1="28843" x2="35437" y2="24277"/>
                        <a14:foregroundMark x1="30136" y1="12024" x2="26047" y2="38661"/>
                        <a14:foregroundMark x1="26047" y1="38661" x2="26098" y2="39117"/>
                        <a14:foregroundMark x1="36042" y1="11568" x2="42352" y2="21233"/>
                        <a14:foregroundMark x1="42352" y1="21233" x2="46542" y2="34247"/>
                        <a14:foregroundMark x1="46542" y1="34247" x2="46542" y2="34703"/>
                        <a14:foregroundMark x1="46542" y1="34703" x2="39374" y2="57230"/>
                        <a14:foregroundMark x1="39374" y1="57230" x2="37153" y2="40563"/>
                        <a14:foregroundMark x1="37153" y1="40563" x2="25341" y2="54566"/>
                        <a14:foregroundMark x1="25341" y1="54566" x2="30136" y2="38661"/>
                        <a14:foregroundMark x1="30136" y1="38661" x2="27814" y2="46651"/>
                        <a14:foregroundMark x1="21504" y1="31279" x2="37708" y2="26408"/>
                        <a14:foregroundMark x1="37708" y1="26408" x2="39071" y2="26636"/>
                        <a14:foregroundMark x1="26704" y1="89802" x2="37809" y2="91705"/>
                        <a14:foregroundMark x1="37809" y1="91705" x2="47350" y2="88889"/>
                        <a14:foregroundMark x1="36042" y1="7382" x2="33417" y2="16743"/>
                        <a14:foregroundMark x1="33417" y1="16743" x2="33417" y2="16743"/>
                        <a14:foregroundMark x1="47653" y1="12024" x2="51943" y2="15906"/>
                        <a14:foregroundMark x1="51943" y1="15906" x2="52044" y2="16438"/>
                        <a14:foregroundMark x1="50782" y1="19559" x2="48965" y2="10807"/>
                        <a14:foregroundMark x1="48965" y1="10807" x2="47653" y2="10198"/>
                        <a14:foregroundMark x1="44977" y1="22527" x2="38869" y2="16438"/>
                        <a14:foregroundMark x1="38869" y1="16438" x2="32256" y2="15525"/>
                        <a14:foregroundMark x1="32256" y1="15525" x2="27461" y2="12481"/>
                        <a14:foregroundMark x1="27461" y1="12481" x2="23473" y2="16438"/>
                        <a14:foregroundMark x1="23473" y1="16438" x2="21403" y2="28463"/>
                        <a14:foregroundMark x1="21403" y1="28463" x2="29783" y2="51979"/>
                        <a14:foregroundMark x1="29783" y1="51979" x2="51287" y2="62557"/>
                        <a14:foregroundMark x1="51287" y1="62557" x2="56890" y2="62633"/>
                        <a14:foregroundMark x1="44977" y1="13470" x2="29985" y2="80898"/>
                        <a14:foregroundMark x1="29985" y1="80898" x2="30035" y2="90107"/>
                        <a14:foregroundMark x1="34175" y1="49163" x2="26906" y2="14155"/>
                        <a14:foregroundMark x1="26906" y1="14155" x2="35336" y2="22831"/>
                        <a14:foregroundMark x1="40838" y1="25799" x2="44372" y2="32648"/>
                        <a14:foregroundMark x1="44372" y1="32648" x2="46744" y2="53729"/>
                        <a14:foregroundMark x1="46744" y1="53729" x2="37153" y2="72527"/>
                        <a14:foregroundMark x1="37153" y1="72527" x2="26906" y2="76712"/>
                        <a14:foregroundMark x1="26906" y1="76712" x2="22009" y2="41629"/>
                        <a14:foregroundMark x1="22009" y1="41629" x2="42150" y2="84475"/>
                        <a14:foregroundMark x1="30237" y1="92922" x2="44826" y2="71233"/>
                        <a14:foregroundMark x1="44826" y1="71233" x2="47400" y2="53196"/>
                        <a14:foregroundMark x1="47400" y1="53196" x2="46643" y2="42237"/>
                        <a14:foregroundMark x1="47350" y1="13014" x2="45835" y2="39346"/>
                        <a14:foregroundMark x1="45835" y1="39346" x2="49571" y2="66591"/>
                        <a14:foregroundMark x1="49571" y1="66591" x2="48915" y2="69939"/>
                        <a14:foregroundMark x1="47249" y1="63851" x2="49167" y2="76180"/>
                        <a14:foregroundMark x1="49167" y1="76180" x2="45280" y2="90944"/>
                        <a14:foregroundMark x1="45280" y1="90944" x2="20747" y2="79756"/>
                        <a14:foregroundMark x1="20747" y1="79756" x2="20444" y2="79148"/>
                        <a14:foregroundMark x1="49016" y1="91553" x2="48713" y2="50381"/>
                        <a14:foregroundMark x1="42605" y1="13166" x2="49016" y2="32572"/>
                        <a14:foregroundMark x1="52953" y1="54947" x2="49924" y2="48630"/>
                        <a14:foregroundMark x1="49218" y1="13014" x2="50782" y2="29604"/>
                        <a14:foregroundMark x1="50782" y1="29604" x2="51085" y2="40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5" r="47133"/>
          <a:stretch/>
        </p:blipFill>
        <p:spPr>
          <a:xfrm>
            <a:off x="4664172" y="-414256"/>
            <a:ext cx="332841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7AE982-3E50-4AAE-B4D6-A7A694C4A1DF}"/>
              </a:ext>
            </a:extLst>
          </p:cNvPr>
          <p:cNvCxnSpPr>
            <a:cxnSpLocks/>
          </p:cNvCxnSpPr>
          <p:nvPr/>
        </p:nvCxnSpPr>
        <p:spPr>
          <a:xfrm>
            <a:off x="1862587" y="5422830"/>
            <a:ext cx="28473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922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7C70460-E909-8A79-8451-D1D7E415DABB}"/>
              </a:ext>
            </a:extLst>
          </p:cNvPr>
          <p:cNvGrpSpPr/>
          <p:nvPr/>
        </p:nvGrpSpPr>
        <p:grpSpPr>
          <a:xfrm rot="10800000">
            <a:off x="-4179926" y="-1632858"/>
            <a:ext cx="7793793" cy="12218967"/>
            <a:chOff x="8595771" y="-2255290"/>
            <a:chExt cx="6632344" cy="9966926"/>
          </a:xfrm>
        </p:grpSpPr>
        <p:sp>
          <p:nvSpPr>
            <p:cNvPr id="3" name="Oval 10">
              <a:extLst>
                <a:ext uri="{FF2B5EF4-FFF2-40B4-BE49-F238E27FC236}">
                  <a16:creationId xmlns:a16="http://schemas.microsoft.com/office/drawing/2014/main" id="{0C5FAAEF-6A60-0179-5614-FD0B1176C82E}"/>
                </a:ext>
              </a:extLst>
            </p:cNvPr>
            <p:cNvSpPr/>
            <p:nvPr/>
          </p:nvSpPr>
          <p:spPr>
            <a:xfrm rot="11312979">
              <a:off x="8595771" y="-2255290"/>
              <a:ext cx="6632344" cy="8600287"/>
            </a:xfrm>
            <a:custGeom>
              <a:avLst/>
              <a:gdLst>
                <a:gd name="connsiteX0" fmla="*/ 0 w 2032000"/>
                <a:gd name="connsiteY0" fmla="*/ 3393440 h 6786880"/>
                <a:gd name="connsiteX1" fmla="*/ 1016000 w 2032000"/>
                <a:gd name="connsiteY1" fmla="*/ 0 h 6786880"/>
                <a:gd name="connsiteX2" fmla="*/ 2032000 w 2032000"/>
                <a:gd name="connsiteY2" fmla="*/ 3393440 h 6786880"/>
                <a:gd name="connsiteX3" fmla="*/ 1016000 w 2032000"/>
                <a:gd name="connsiteY3" fmla="*/ 6786880 h 6786880"/>
                <a:gd name="connsiteX4" fmla="*/ 0 w 2032000"/>
                <a:gd name="connsiteY4" fmla="*/ 3393440 h 6786880"/>
                <a:gd name="connsiteX0" fmla="*/ 0 w 2418080"/>
                <a:gd name="connsiteY0" fmla="*/ 3615012 h 7049365"/>
                <a:gd name="connsiteX1" fmla="*/ 1016000 w 2418080"/>
                <a:gd name="connsiteY1" fmla="*/ 221572 h 7049365"/>
                <a:gd name="connsiteX2" fmla="*/ 2418080 w 2418080"/>
                <a:gd name="connsiteY2" fmla="*/ 1562692 h 7049365"/>
                <a:gd name="connsiteX3" fmla="*/ 1016000 w 2418080"/>
                <a:gd name="connsiteY3" fmla="*/ 7008452 h 7049365"/>
                <a:gd name="connsiteX4" fmla="*/ 0 w 2418080"/>
                <a:gd name="connsiteY4" fmla="*/ 3615012 h 7049365"/>
                <a:gd name="connsiteX0" fmla="*/ 127226 w 4204035"/>
                <a:gd name="connsiteY0" fmla="*/ 3615012 h 7805695"/>
                <a:gd name="connsiteX1" fmla="*/ 1143226 w 4204035"/>
                <a:gd name="connsiteY1" fmla="*/ 221572 h 7805695"/>
                <a:gd name="connsiteX2" fmla="*/ 2545306 w 4204035"/>
                <a:gd name="connsiteY2" fmla="*/ 1562692 h 7805695"/>
                <a:gd name="connsiteX3" fmla="*/ 4150586 w 4204035"/>
                <a:gd name="connsiteY3" fmla="*/ 7780612 h 7805695"/>
                <a:gd name="connsiteX4" fmla="*/ 127226 w 4204035"/>
                <a:gd name="connsiteY4" fmla="*/ 3615012 h 7805695"/>
                <a:gd name="connsiteX0" fmla="*/ 2680786 w 3141794"/>
                <a:gd name="connsiteY0" fmla="*/ 3069471 h 7755950"/>
                <a:gd name="connsiteX1" fmla="*/ 18866 w 3141794"/>
                <a:gd name="connsiteY1" fmla="*/ 184031 h 7755950"/>
                <a:gd name="connsiteX2" fmla="*/ 1420946 w 3141794"/>
                <a:gd name="connsiteY2" fmla="*/ 1525151 h 7755950"/>
                <a:gd name="connsiteX3" fmla="*/ 3026226 w 3141794"/>
                <a:gd name="connsiteY3" fmla="*/ 7743071 h 7755950"/>
                <a:gd name="connsiteX4" fmla="*/ 2680786 w 3141794"/>
                <a:gd name="connsiteY4" fmla="*/ 3069471 h 7755950"/>
                <a:gd name="connsiteX0" fmla="*/ 130164 w 4164810"/>
                <a:gd name="connsiteY0" fmla="*/ 4968016 h 7961051"/>
                <a:gd name="connsiteX1" fmla="*/ 1105524 w 4164810"/>
                <a:gd name="connsiteY1" fmla="*/ 314736 h 7961051"/>
                <a:gd name="connsiteX2" fmla="*/ 2507604 w 4164810"/>
                <a:gd name="connsiteY2" fmla="*/ 1655856 h 7961051"/>
                <a:gd name="connsiteX3" fmla="*/ 4112884 w 4164810"/>
                <a:gd name="connsiteY3" fmla="*/ 7873776 h 7961051"/>
                <a:gd name="connsiteX4" fmla="*/ 130164 w 4164810"/>
                <a:gd name="connsiteY4" fmla="*/ 4968016 h 7961051"/>
                <a:gd name="connsiteX0" fmla="*/ 130164 w 4227939"/>
                <a:gd name="connsiteY0" fmla="*/ 4792265 h 7702813"/>
                <a:gd name="connsiteX1" fmla="*/ 1105524 w 4227939"/>
                <a:gd name="connsiteY1" fmla="*/ 138985 h 7702813"/>
                <a:gd name="connsiteX2" fmla="*/ 2507604 w 4227939"/>
                <a:gd name="connsiteY2" fmla="*/ 1480105 h 7702813"/>
                <a:gd name="connsiteX3" fmla="*/ 3096883 w 4227939"/>
                <a:gd name="connsiteY3" fmla="*/ 4142025 h 7702813"/>
                <a:gd name="connsiteX4" fmla="*/ 4112884 w 4227939"/>
                <a:gd name="connsiteY4" fmla="*/ 7698025 h 7702813"/>
                <a:gd name="connsiteX5" fmla="*/ 130164 w 4227939"/>
                <a:gd name="connsiteY5" fmla="*/ 4792265 h 7702813"/>
                <a:gd name="connsiteX0" fmla="*/ 130164 w 4145318"/>
                <a:gd name="connsiteY0" fmla="*/ 4792265 h 7703697"/>
                <a:gd name="connsiteX1" fmla="*/ 1105524 w 4145318"/>
                <a:gd name="connsiteY1" fmla="*/ 138985 h 7703697"/>
                <a:gd name="connsiteX2" fmla="*/ 2507604 w 4145318"/>
                <a:gd name="connsiteY2" fmla="*/ 1480105 h 7703697"/>
                <a:gd name="connsiteX3" fmla="*/ 2040243 w 4145318"/>
                <a:gd name="connsiteY3" fmla="*/ 4081065 h 7703697"/>
                <a:gd name="connsiteX4" fmla="*/ 4112884 w 4145318"/>
                <a:gd name="connsiteY4" fmla="*/ 7698025 h 7703697"/>
                <a:gd name="connsiteX5" fmla="*/ 130164 w 4145318"/>
                <a:gd name="connsiteY5" fmla="*/ 4792265 h 7703697"/>
                <a:gd name="connsiteX0" fmla="*/ 130164 w 4239022"/>
                <a:gd name="connsiteY0" fmla="*/ 4792265 h 7716894"/>
                <a:gd name="connsiteX1" fmla="*/ 1105524 w 4239022"/>
                <a:gd name="connsiteY1" fmla="*/ 138985 h 7716894"/>
                <a:gd name="connsiteX2" fmla="*/ 2507604 w 4239022"/>
                <a:gd name="connsiteY2" fmla="*/ 1480105 h 7716894"/>
                <a:gd name="connsiteX3" fmla="*/ 2040243 w 4239022"/>
                <a:gd name="connsiteY3" fmla="*/ 4081065 h 7716894"/>
                <a:gd name="connsiteX4" fmla="*/ 3137523 w 4239022"/>
                <a:gd name="connsiteY4" fmla="*/ 5950505 h 7716894"/>
                <a:gd name="connsiteX5" fmla="*/ 4112884 w 4239022"/>
                <a:gd name="connsiteY5" fmla="*/ 7698025 h 7716894"/>
                <a:gd name="connsiteX6" fmla="*/ 130164 w 4239022"/>
                <a:gd name="connsiteY6" fmla="*/ 4792265 h 7716894"/>
                <a:gd name="connsiteX0" fmla="*/ 130164 w 4432512"/>
                <a:gd name="connsiteY0" fmla="*/ 4792265 h 7701579"/>
                <a:gd name="connsiteX1" fmla="*/ 1105524 w 4432512"/>
                <a:gd name="connsiteY1" fmla="*/ 138985 h 7701579"/>
                <a:gd name="connsiteX2" fmla="*/ 2507604 w 4432512"/>
                <a:gd name="connsiteY2" fmla="*/ 1480105 h 7701579"/>
                <a:gd name="connsiteX3" fmla="*/ 2040243 w 4432512"/>
                <a:gd name="connsiteY3" fmla="*/ 4081065 h 7701579"/>
                <a:gd name="connsiteX4" fmla="*/ 3950323 w 4432512"/>
                <a:gd name="connsiteY4" fmla="*/ 5361225 h 7701579"/>
                <a:gd name="connsiteX5" fmla="*/ 4112884 w 4432512"/>
                <a:gd name="connsiteY5" fmla="*/ 7698025 h 7701579"/>
                <a:gd name="connsiteX6" fmla="*/ 130164 w 4432512"/>
                <a:gd name="connsiteY6" fmla="*/ 4792265 h 7701579"/>
                <a:gd name="connsiteX0" fmla="*/ 238352 w 4540700"/>
                <a:gd name="connsiteY0" fmla="*/ 4654710 h 7564024"/>
                <a:gd name="connsiteX1" fmla="*/ 534862 w 4540700"/>
                <a:gd name="connsiteY1" fmla="*/ 1568268 h 7564024"/>
                <a:gd name="connsiteX2" fmla="*/ 1213712 w 4540700"/>
                <a:gd name="connsiteY2" fmla="*/ 1430 h 7564024"/>
                <a:gd name="connsiteX3" fmla="*/ 2615792 w 4540700"/>
                <a:gd name="connsiteY3" fmla="*/ 1342550 h 7564024"/>
                <a:gd name="connsiteX4" fmla="*/ 2148431 w 4540700"/>
                <a:gd name="connsiteY4" fmla="*/ 3943510 h 7564024"/>
                <a:gd name="connsiteX5" fmla="*/ 4058511 w 4540700"/>
                <a:gd name="connsiteY5" fmla="*/ 5223670 h 7564024"/>
                <a:gd name="connsiteX6" fmla="*/ 4221072 w 4540700"/>
                <a:gd name="connsiteY6" fmla="*/ 7560470 h 7564024"/>
                <a:gd name="connsiteX7" fmla="*/ 238352 w 4540700"/>
                <a:gd name="connsiteY7" fmla="*/ 4654710 h 7564024"/>
                <a:gd name="connsiteX0" fmla="*/ 1928727 w 6231075"/>
                <a:gd name="connsiteY0" fmla="*/ 4658016 h 7567330"/>
                <a:gd name="connsiteX1" fmla="*/ 16182 w 6231075"/>
                <a:gd name="connsiteY1" fmla="*/ 1773157 h 7567330"/>
                <a:gd name="connsiteX2" fmla="*/ 2904087 w 6231075"/>
                <a:gd name="connsiteY2" fmla="*/ 4736 h 7567330"/>
                <a:gd name="connsiteX3" fmla="*/ 4306167 w 6231075"/>
                <a:gd name="connsiteY3" fmla="*/ 1345856 h 7567330"/>
                <a:gd name="connsiteX4" fmla="*/ 3838806 w 6231075"/>
                <a:gd name="connsiteY4" fmla="*/ 3946816 h 7567330"/>
                <a:gd name="connsiteX5" fmla="*/ 5748886 w 6231075"/>
                <a:gd name="connsiteY5" fmla="*/ 5226976 h 7567330"/>
                <a:gd name="connsiteX6" fmla="*/ 5911447 w 6231075"/>
                <a:gd name="connsiteY6" fmla="*/ 7563776 h 7567330"/>
                <a:gd name="connsiteX7" fmla="*/ 1928727 w 6231075"/>
                <a:gd name="connsiteY7" fmla="*/ 4658016 h 7567330"/>
                <a:gd name="connsiteX0" fmla="*/ 1928727 w 6231075"/>
                <a:gd name="connsiteY0" fmla="*/ 4657081 h 7566395"/>
                <a:gd name="connsiteX1" fmla="*/ 16182 w 6231075"/>
                <a:gd name="connsiteY1" fmla="*/ 1772222 h 7566395"/>
                <a:gd name="connsiteX2" fmla="*/ 2904087 w 6231075"/>
                <a:gd name="connsiteY2" fmla="*/ 3801 h 7566395"/>
                <a:gd name="connsiteX3" fmla="*/ 4306167 w 6231075"/>
                <a:gd name="connsiteY3" fmla="*/ 1344921 h 7566395"/>
                <a:gd name="connsiteX4" fmla="*/ 4098472 w 6231075"/>
                <a:gd name="connsiteY4" fmla="*/ 2792190 h 7566395"/>
                <a:gd name="connsiteX5" fmla="*/ 3838806 w 6231075"/>
                <a:gd name="connsiteY5" fmla="*/ 3945881 h 7566395"/>
                <a:gd name="connsiteX6" fmla="*/ 5748886 w 6231075"/>
                <a:gd name="connsiteY6" fmla="*/ 5226041 h 7566395"/>
                <a:gd name="connsiteX7" fmla="*/ 5911447 w 6231075"/>
                <a:gd name="connsiteY7" fmla="*/ 7562841 h 7566395"/>
                <a:gd name="connsiteX8" fmla="*/ 1928727 w 6231075"/>
                <a:gd name="connsiteY8" fmla="*/ 4657081 h 7566395"/>
                <a:gd name="connsiteX0" fmla="*/ 1928727 w 6231075"/>
                <a:gd name="connsiteY0" fmla="*/ 4657081 h 7566395"/>
                <a:gd name="connsiteX1" fmla="*/ 16182 w 6231075"/>
                <a:gd name="connsiteY1" fmla="*/ 1772222 h 7566395"/>
                <a:gd name="connsiteX2" fmla="*/ 2904087 w 6231075"/>
                <a:gd name="connsiteY2" fmla="*/ 3801 h 7566395"/>
                <a:gd name="connsiteX3" fmla="*/ 4306167 w 6231075"/>
                <a:gd name="connsiteY3" fmla="*/ 1344921 h 7566395"/>
                <a:gd name="connsiteX4" fmla="*/ 4737475 w 6231075"/>
                <a:gd name="connsiteY4" fmla="*/ 2752316 h 7566395"/>
                <a:gd name="connsiteX5" fmla="*/ 3838806 w 6231075"/>
                <a:gd name="connsiteY5" fmla="*/ 3945881 h 7566395"/>
                <a:gd name="connsiteX6" fmla="*/ 5748886 w 6231075"/>
                <a:gd name="connsiteY6" fmla="*/ 5226041 h 7566395"/>
                <a:gd name="connsiteX7" fmla="*/ 5911447 w 6231075"/>
                <a:gd name="connsiteY7" fmla="*/ 7562841 h 7566395"/>
                <a:gd name="connsiteX8" fmla="*/ 1928727 w 6231075"/>
                <a:gd name="connsiteY8" fmla="*/ 4657081 h 7566395"/>
                <a:gd name="connsiteX0" fmla="*/ 1928727 w 6231075"/>
                <a:gd name="connsiteY0" fmla="*/ 4657081 h 7566395"/>
                <a:gd name="connsiteX1" fmla="*/ 16182 w 6231075"/>
                <a:gd name="connsiteY1" fmla="*/ 1772222 h 7566395"/>
                <a:gd name="connsiteX2" fmla="*/ 2904087 w 6231075"/>
                <a:gd name="connsiteY2" fmla="*/ 3801 h 7566395"/>
                <a:gd name="connsiteX3" fmla="*/ 4306167 w 6231075"/>
                <a:gd name="connsiteY3" fmla="*/ 1344921 h 7566395"/>
                <a:gd name="connsiteX4" fmla="*/ 4737475 w 6231075"/>
                <a:gd name="connsiteY4" fmla="*/ 2752316 h 7566395"/>
                <a:gd name="connsiteX5" fmla="*/ 5963711 w 6231075"/>
                <a:gd name="connsiteY5" fmla="*/ 4239566 h 7566395"/>
                <a:gd name="connsiteX6" fmla="*/ 5748886 w 6231075"/>
                <a:gd name="connsiteY6" fmla="*/ 5226041 h 7566395"/>
                <a:gd name="connsiteX7" fmla="*/ 5911447 w 6231075"/>
                <a:gd name="connsiteY7" fmla="*/ 7562841 h 7566395"/>
                <a:gd name="connsiteX8" fmla="*/ 1928727 w 6231075"/>
                <a:gd name="connsiteY8" fmla="*/ 4657081 h 7566395"/>
                <a:gd name="connsiteX0" fmla="*/ 1928727 w 6231075"/>
                <a:gd name="connsiteY0" fmla="*/ 4280541 h 7189855"/>
                <a:gd name="connsiteX1" fmla="*/ 16182 w 6231075"/>
                <a:gd name="connsiteY1" fmla="*/ 1395682 h 7189855"/>
                <a:gd name="connsiteX2" fmla="*/ 3465751 w 6231075"/>
                <a:gd name="connsiteY2" fmla="*/ 6079 h 7189855"/>
                <a:gd name="connsiteX3" fmla="*/ 4306167 w 6231075"/>
                <a:gd name="connsiteY3" fmla="*/ 968381 h 7189855"/>
                <a:gd name="connsiteX4" fmla="*/ 4737475 w 6231075"/>
                <a:gd name="connsiteY4" fmla="*/ 2375776 h 7189855"/>
                <a:gd name="connsiteX5" fmla="*/ 5963711 w 6231075"/>
                <a:gd name="connsiteY5" fmla="*/ 3863026 h 7189855"/>
                <a:gd name="connsiteX6" fmla="*/ 5748886 w 6231075"/>
                <a:gd name="connsiteY6" fmla="*/ 4849501 h 7189855"/>
                <a:gd name="connsiteX7" fmla="*/ 5911447 w 6231075"/>
                <a:gd name="connsiteY7" fmla="*/ 7186301 h 7189855"/>
                <a:gd name="connsiteX8" fmla="*/ 1928727 w 6231075"/>
                <a:gd name="connsiteY8" fmla="*/ 4280541 h 7189855"/>
                <a:gd name="connsiteX0" fmla="*/ 1928727 w 6231075"/>
                <a:gd name="connsiteY0" fmla="*/ 4309598 h 7218912"/>
                <a:gd name="connsiteX1" fmla="*/ 16182 w 6231075"/>
                <a:gd name="connsiteY1" fmla="*/ 1424739 h 7218912"/>
                <a:gd name="connsiteX2" fmla="*/ 1971427 w 6231075"/>
                <a:gd name="connsiteY2" fmla="*/ 326007 h 7218912"/>
                <a:gd name="connsiteX3" fmla="*/ 3465751 w 6231075"/>
                <a:gd name="connsiteY3" fmla="*/ 35136 h 7218912"/>
                <a:gd name="connsiteX4" fmla="*/ 4306167 w 6231075"/>
                <a:gd name="connsiteY4" fmla="*/ 997438 h 7218912"/>
                <a:gd name="connsiteX5" fmla="*/ 4737475 w 6231075"/>
                <a:gd name="connsiteY5" fmla="*/ 2404833 h 7218912"/>
                <a:gd name="connsiteX6" fmla="*/ 5963711 w 6231075"/>
                <a:gd name="connsiteY6" fmla="*/ 3892083 h 7218912"/>
                <a:gd name="connsiteX7" fmla="*/ 5748886 w 6231075"/>
                <a:gd name="connsiteY7" fmla="*/ 4878558 h 7218912"/>
                <a:gd name="connsiteX8" fmla="*/ 5911447 w 6231075"/>
                <a:gd name="connsiteY8" fmla="*/ 7215358 h 7218912"/>
                <a:gd name="connsiteX9" fmla="*/ 1928727 w 6231075"/>
                <a:gd name="connsiteY9" fmla="*/ 4309598 h 7218912"/>
                <a:gd name="connsiteX0" fmla="*/ 1928727 w 6231075"/>
                <a:gd name="connsiteY0" fmla="*/ 4368168 h 7277482"/>
                <a:gd name="connsiteX1" fmla="*/ 16182 w 6231075"/>
                <a:gd name="connsiteY1" fmla="*/ 1483309 h 7277482"/>
                <a:gd name="connsiteX2" fmla="*/ 1839523 w 6231075"/>
                <a:gd name="connsiteY2" fmla="*/ 194152 h 7277482"/>
                <a:gd name="connsiteX3" fmla="*/ 3465751 w 6231075"/>
                <a:gd name="connsiteY3" fmla="*/ 93706 h 7277482"/>
                <a:gd name="connsiteX4" fmla="*/ 4306167 w 6231075"/>
                <a:gd name="connsiteY4" fmla="*/ 1056008 h 7277482"/>
                <a:gd name="connsiteX5" fmla="*/ 4737475 w 6231075"/>
                <a:gd name="connsiteY5" fmla="*/ 2463403 h 7277482"/>
                <a:gd name="connsiteX6" fmla="*/ 5963711 w 6231075"/>
                <a:gd name="connsiteY6" fmla="*/ 3950653 h 7277482"/>
                <a:gd name="connsiteX7" fmla="*/ 5748886 w 6231075"/>
                <a:gd name="connsiteY7" fmla="*/ 4937128 h 7277482"/>
                <a:gd name="connsiteX8" fmla="*/ 5911447 w 6231075"/>
                <a:gd name="connsiteY8" fmla="*/ 7273928 h 7277482"/>
                <a:gd name="connsiteX9" fmla="*/ 1928727 w 6231075"/>
                <a:gd name="connsiteY9" fmla="*/ 4368168 h 727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31075" h="7277482">
                  <a:moveTo>
                    <a:pt x="1928727" y="4368168"/>
                  </a:moveTo>
                  <a:cubicBezTo>
                    <a:pt x="946183" y="3403065"/>
                    <a:pt x="-146378" y="2258856"/>
                    <a:pt x="16182" y="1483309"/>
                  </a:cubicBezTo>
                  <a:cubicBezTo>
                    <a:pt x="23299" y="819377"/>
                    <a:pt x="1264595" y="425753"/>
                    <a:pt x="1839523" y="194152"/>
                  </a:cubicBezTo>
                  <a:cubicBezTo>
                    <a:pt x="2414451" y="-37448"/>
                    <a:pt x="3054644" y="-49937"/>
                    <a:pt x="3465751" y="93706"/>
                  </a:cubicBezTo>
                  <a:cubicBezTo>
                    <a:pt x="3876858" y="237349"/>
                    <a:pt x="4107103" y="591276"/>
                    <a:pt x="4306167" y="1056008"/>
                  </a:cubicBezTo>
                  <a:cubicBezTo>
                    <a:pt x="4505231" y="1520740"/>
                    <a:pt x="4815368" y="2029910"/>
                    <a:pt x="4737475" y="2463403"/>
                  </a:cubicBezTo>
                  <a:cubicBezTo>
                    <a:pt x="4659582" y="2896896"/>
                    <a:pt x="5688642" y="3545011"/>
                    <a:pt x="5963711" y="3950653"/>
                  </a:cubicBezTo>
                  <a:cubicBezTo>
                    <a:pt x="6238780" y="4356295"/>
                    <a:pt x="5403446" y="4334301"/>
                    <a:pt x="5748886" y="4937128"/>
                  </a:cubicBezTo>
                  <a:cubicBezTo>
                    <a:pt x="6094326" y="5539955"/>
                    <a:pt x="6548140" y="7368755"/>
                    <a:pt x="5911447" y="7273928"/>
                  </a:cubicBezTo>
                  <a:cubicBezTo>
                    <a:pt x="5274754" y="7179101"/>
                    <a:pt x="2911271" y="5333271"/>
                    <a:pt x="1928727" y="4368168"/>
                  </a:cubicBezTo>
                  <a:close/>
                </a:path>
              </a:pathLst>
            </a:custGeom>
            <a:solidFill>
              <a:srgbClr val="1715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D6E6DA0-43D7-0ECF-D3B6-5C1961E301D5}"/>
                </a:ext>
              </a:extLst>
            </p:cNvPr>
            <p:cNvSpPr/>
            <p:nvPr/>
          </p:nvSpPr>
          <p:spPr>
            <a:xfrm>
              <a:off x="8999144" y="4332764"/>
              <a:ext cx="2528621" cy="2457451"/>
            </a:xfrm>
            <a:prstGeom prst="ellipse">
              <a:avLst/>
            </a:prstGeom>
            <a:solidFill>
              <a:srgbClr val="F2D0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405D604-B9A4-F9F9-F9D9-D721FE979FA8}"/>
                </a:ext>
              </a:extLst>
            </p:cNvPr>
            <p:cNvSpPr/>
            <p:nvPr/>
          </p:nvSpPr>
          <p:spPr>
            <a:xfrm>
              <a:off x="10648314" y="5561489"/>
              <a:ext cx="1758902" cy="17548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1E1CE3-37DF-BDC7-DD08-B34707F463DF}"/>
                </a:ext>
              </a:extLst>
            </p:cNvPr>
            <p:cNvSpPr/>
            <p:nvPr/>
          </p:nvSpPr>
          <p:spPr>
            <a:xfrm>
              <a:off x="9581199" y="6109177"/>
              <a:ext cx="1549196" cy="1602459"/>
            </a:xfrm>
            <a:prstGeom prst="ellipse">
              <a:avLst/>
            </a:prstGeom>
            <a:solidFill>
              <a:srgbClr val="D94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F64D09-042E-D8D6-F9F6-8C53F95B2EA9}"/>
              </a:ext>
            </a:extLst>
          </p:cNvPr>
          <p:cNvSpPr txBox="1"/>
          <p:nvPr/>
        </p:nvSpPr>
        <p:spPr>
          <a:xfrm>
            <a:off x="1872344" y="634945"/>
            <a:ext cx="10833804" cy="407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06000"/>
              </a:lnSpc>
            </a:pPr>
            <a:r>
              <a:rPr lang="pt-PT" sz="7200" b="1" i="1" u="sng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Times New Roman" panose="02020603050405020304" pitchFamily="18" charset="0"/>
              </a:rPr>
              <a:t>   Plano de trabalho:</a:t>
            </a:r>
            <a:endParaRPr lang="pt-PT" sz="7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>
              <a:lnSpc>
                <a:spcPct val="106000"/>
              </a:lnSpc>
            </a:pPr>
            <a:r>
              <a:rPr lang="pt-PT" sz="4000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6000"/>
              </a:lnSpc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pt-PT" sz="4400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Times New Roman" panose="02020603050405020304" pitchFamily="18" charset="0"/>
              </a:rPr>
              <a:t>Fase 1: Desenvolvimento do front-end do aplicativo</a:t>
            </a:r>
            <a:endParaRPr lang="pt-PT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6000"/>
              </a:lnSpc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pt-PT" sz="4400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Times New Roman" panose="02020603050405020304" pitchFamily="18" charset="0"/>
              </a:rPr>
              <a:t>Fase 2: Desenvolvimento do back-end e sistemas de pagamento</a:t>
            </a:r>
            <a:endParaRPr lang="pt-PT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6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pt-PT" sz="4400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Times New Roman" panose="02020603050405020304" pitchFamily="18" charset="0"/>
              </a:rPr>
              <a:t>Fase 3: Testes e ajustes</a:t>
            </a:r>
            <a:endParaRPr lang="pt-PT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70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EFB5E0-08CD-997D-8D7F-01577BBCAAEB}"/>
              </a:ext>
            </a:extLst>
          </p:cNvPr>
          <p:cNvSpPr/>
          <p:nvPr/>
        </p:nvSpPr>
        <p:spPr>
          <a:xfrm>
            <a:off x="8020580" y="4717772"/>
            <a:ext cx="2528621" cy="2457451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5D875A-D252-BB0A-D656-43FD2B1AAC1E}"/>
              </a:ext>
            </a:extLst>
          </p:cNvPr>
          <p:cNvSpPr/>
          <p:nvPr/>
        </p:nvSpPr>
        <p:spPr>
          <a:xfrm>
            <a:off x="9669750" y="5497321"/>
            <a:ext cx="1758902" cy="17548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079B8B-3586-08D9-76D5-F833E2F8A42C}"/>
              </a:ext>
            </a:extLst>
          </p:cNvPr>
          <p:cNvSpPr/>
          <p:nvPr/>
        </p:nvSpPr>
        <p:spPr>
          <a:xfrm>
            <a:off x="8602635" y="6045009"/>
            <a:ext cx="1549196" cy="1602459"/>
          </a:xfrm>
          <a:prstGeom prst="ellipse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8ED6D6-20BC-936E-9AA9-1CC83E93E328}"/>
              </a:ext>
            </a:extLst>
          </p:cNvPr>
          <p:cNvSpPr/>
          <p:nvPr/>
        </p:nvSpPr>
        <p:spPr>
          <a:xfrm>
            <a:off x="9646228" y="6368717"/>
            <a:ext cx="1390744" cy="1464380"/>
          </a:xfrm>
          <a:prstGeom prst="ellipse">
            <a:avLst/>
          </a:prstGeom>
          <a:solidFill>
            <a:srgbClr val="171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0FF4F2-A889-295C-2F62-60435B9D5A66}"/>
              </a:ext>
            </a:extLst>
          </p:cNvPr>
          <p:cNvSpPr/>
          <p:nvPr/>
        </p:nvSpPr>
        <p:spPr>
          <a:xfrm>
            <a:off x="9626464" y="3188557"/>
            <a:ext cx="2528621" cy="2457451"/>
          </a:xfrm>
          <a:prstGeom prst="ellipse">
            <a:avLst/>
          </a:prstGeom>
          <a:solidFill>
            <a:srgbClr val="F263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A00C40-EB33-F56C-62AC-B35D2E006D76}"/>
              </a:ext>
            </a:extLst>
          </p:cNvPr>
          <p:cNvSpPr/>
          <p:nvPr/>
        </p:nvSpPr>
        <p:spPr>
          <a:xfrm>
            <a:off x="10836583" y="4527077"/>
            <a:ext cx="1758902" cy="1754859"/>
          </a:xfrm>
          <a:prstGeom prst="ellipse">
            <a:avLst/>
          </a:prstGeom>
          <a:solidFill>
            <a:srgbClr val="F29F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AB571F-CF93-BB8B-9D35-D27A8F236BA6}"/>
              </a:ext>
            </a:extLst>
          </p:cNvPr>
          <p:cNvSpPr/>
          <p:nvPr/>
        </p:nvSpPr>
        <p:spPr>
          <a:xfrm>
            <a:off x="10813061" y="5623061"/>
            <a:ext cx="1390744" cy="1464380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07E188A9-8DD2-69C7-B573-82B053629982}"/>
              </a:ext>
            </a:extLst>
          </p:cNvPr>
          <p:cNvSpPr/>
          <p:nvPr/>
        </p:nvSpPr>
        <p:spPr>
          <a:xfrm rot="19164857">
            <a:off x="-21650" y="2565507"/>
            <a:ext cx="6632344" cy="8600287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1715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14BA3-B139-80C1-CE41-21BA589DE330}"/>
              </a:ext>
            </a:extLst>
          </p:cNvPr>
          <p:cNvSpPr txBox="1"/>
          <p:nvPr/>
        </p:nvSpPr>
        <p:spPr>
          <a:xfrm>
            <a:off x="1812222" y="72246"/>
            <a:ext cx="83396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masis MT Pro Black" panose="020F0502020204030204" pitchFamily="18" charset="0"/>
              </a:rPr>
              <a:t>Feito por:</a:t>
            </a:r>
          </a:p>
          <a:p>
            <a:pPr algn="ctr"/>
            <a:endParaRPr lang="pt-BR" sz="2800" dirty="0">
              <a:latin typeface="Amasis MT Pro Black" panose="020F0502020204030204" pitchFamily="18" charset="0"/>
            </a:endParaRPr>
          </a:p>
          <a:p>
            <a:pPr algn="ctr"/>
            <a:r>
              <a:rPr lang="pt-BR" sz="2800" dirty="0">
                <a:latin typeface="Amasis MT Pro Black" panose="020F0502020204030204" pitchFamily="18" charset="0"/>
              </a:rPr>
              <a:t>Nayuka Malebo</a:t>
            </a:r>
          </a:p>
          <a:p>
            <a:pPr algn="ctr"/>
            <a:r>
              <a:rPr lang="pt-BR" sz="2800" dirty="0">
                <a:latin typeface="Amasis MT Pro Black" panose="020F0502020204030204" pitchFamily="18" charset="0"/>
              </a:rPr>
              <a:t>Julia Disconzi</a:t>
            </a:r>
          </a:p>
          <a:p>
            <a:pPr algn="ctr"/>
            <a:endParaRPr lang="pt-BR" sz="2800" dirty="0">
              <a:latin typeface="Amasis MT Pro Black" panose="020F0502020204030204" pitchFamily="18" charset="0"/>
            </a:endParaRPr>
          </a:p>
          <a:p>
            <a:pPr algn="ctr"/>
            <a:endParaRPr lang="pt-BR" sz="2800" dirty="0">
              <a:latin typeface="Amasis MT Pro Black" panose="020F0502020204030204" pitchFamily="18" charset="0"/>
            </a:endParaRPr>
          </a:p>
          <a:p>
            <a:pPr algn="ctr"/>
            <a:r>
              <a:rPr lang="pt-BR" sz="2800" dirty="0">
                <a:latin typeface="Amasis MT Pro Black" panose="020F0502020204030204" pitchFamily="18" charset="0"/>
              </a:rPr>
              <a:t>Professor responsável:</a:t>
            </a:r>
          </a:p>
          <a:p>
            <a:pPr algn="ctr"/>
            <a:r>
              <a:rPr lang="pt-PT" sz="2800" dirty="0">
                <a:latin typeface="Amasis MT Pro Black" panose="020F0502020204030204" pitchFamily="18" charset="0"/>
              </a:rPr>
              <a:t>José Miguel Paulico Marques da Graça</a:t>
            </a:r>
          </a:p>
        </p:txBody>
      </p:sp>
    </p:spTree>
    <p:extLst>
      <p:ext uri="{BB962C8B-B14F-4D97-AF65-F5344CB8AC3E}">
        <p14:creationId xmlns:p14="http://schemas.microsoft.com/office/powerpoint/2010/main" val="177016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lausos GIF - Pesquisar em GIFER">
            <a:extLst>
              <a:ext uri="{FF2B5EF4-FFF2-40B4-BE49-F238E27FC236}">
                <a16:creationId xmlns:a16="http://schemas.microsoft.com/office/drawing/2014/main" id="{3ED839CD-DF45-6F5F-1AC7-B71D22DFC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38" y="314869"/>
            <a:ext cx="7944524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ISCORNO: Os dias do FIM">
            <a:extLst>
              <a:ext uri="{FF2B5EF4-FFF2-40B4-BE49-F238E27FC236}">
                <a16:creationId xmlns:a16="http://schemas.microsoft.com/office/drawing/2014/main" id="{89494F1B-B3D5-F8EE-5543-7E8749BC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448175"/>
            <a:ext cx="52387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45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F916AA-52AF-11AE-8E61-3378C69CDBC2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CED5A-B0AD-FA63-81F8-767DAFBF4888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D74A4-847B-5978-EF5A-2320B3C51F38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BB153-326D-4E84-8BE4-45DED852BCD5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4CD6C-07D0-830D-FF49-D1FBDC47A500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9094F7D4-51CF-122D-A920-04CE0054CC2D}"/>
              </a:ext>
            </a:extLst>
          </p:cNvPr>
          <p:cNvSpPr/>
          <p:nvPr/>
        </p:nvSpPr>
        <p:spPr>
          <a:xfrm rot="1808146">
            <a:off x="-2279214" y="116830"/>
            <a:ext cx="6231075" cy="7277482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CEEED1-34B5-56AD-4287-D2C65A92BA22}"/>
              </a:ext>
            </a:extLst>
          </p:cNvPr>
          <p:cNvSpPr/>
          <p:nvPr/>
        </p:nvSpPr>
        <p:spPr>
          <a:xfrm>
            <a:off x="1241442" y="1502526"/>
            <a:ext cx="4002280" cy="3852947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AAF632-F237-8FA4-B084-855706116E48}"/>
              </a:ext>
            </a:extLst>
          </p:cNvPr>
          <p:cNvSpPr/>
          <p:nvPr/>
        </p:nvSpPr>
        <p:spPr>
          <a:xfrm>
            <a:off x="-16268" y="6775594"/>
            <a:ext cx="12192000" cy="97971"/>
          </a:xfrm>
          <a:prstGeom prst="rect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786AF-2320-CC04-DB63-195EDFF97D07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48D78B-C5B0-10A7-6B21-20BDD622D82D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84355E-9684-7F65-F2C6-9F0E24936592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566054-7D06-6E83-1610-5FCF52C19BEB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997AD-64F0-6BD5-D443-F9285B5709C0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Books">
                <a:extLst>
                  <a:ext uri="{FF2B5EF4-FFF2-40B4-BE49-F238E27FC236}">
                    <a16:creationId xmlns:a16="http://schemas.microsoft.com/office/drawing/2014/main" id="{14EAC6EC-4567-8AB0-3BA1-93935C4215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7677045"/>
                  </p:ext>
                </p:extLst>
              </p:nvPr>
            </p:nvGraphicFramePr>
            <p:xfrm>
              <a:off x="-4269158" y="1501648"/>
              <a:ext cx="3476594" cy="33051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76594" cy="3305145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87207" ay="-511710" az="-1666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577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Books">
                <a:extLst>
                  <a:ext uri="{FF2B5EF4-FFF2-40B4-BE49-F238E27FC236}">
                    <a16:creationId xmlns:a16="http://schemas.microsoft.com/office/drawing/2014/main" id="{14EAC6EC-4567-8AB0-3BA1-93935C421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269158" y="1501648"/>
                <a:ext cx="3476594" cy="3305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US hundred dollar bill">
                <a:extLst>
                  <a:ext uri="{FF2B5EF4-FFF2-40B4-BE49-F238E27FC236}">
                    <a16:creationId xmlns:a16="http://schemas.microsoft.com/office/drawing/2014/main" id="{17D62D7F-7D2A-484F-08F3-0CA3088C9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6903724"/>
                  </p:ext>
                </p:extLst>
              </p:nvPr>
            </p:nvGraphicFramePr>
            <p:xfrm>
              <a:off x="1745496" y="2565337"/>
              <a:ext cx="3412738" cy="21013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12738" cy="2101349"/>
                    </a:xfrm>
                    <a:prstGeom prst="rect">
                      <a:avLst/>
                    </a:prstGeom>
                  </am3d:spPr>
                  <am3d:camera>
                    <am3d:pos x="0" y="0" z="514497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763" d="1000000"/>
                    <am3d:preTrans dx="1349317" dy="-7952852" dz="-613006"/>
                    <am3d:scale>
                      <am3d:sx n="1000000" d="1000000"/>
                      <am3d:sy n="1000000" d="1000000"/>
                      <am3d:sz n="1000000" d="1000000"/>
                    </am3d:scale>
                    <am3d:rot ax="-221871" ay="2474210" az="-1463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250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US hundred dollar bill">
                <a:extLst>
                  <a:ext uri="{FF2B5EF4-FFF2-40B4-BE49-F238E27FC236}">
                    <a16:creationId xmlns:a16="http://schemas.microsoft.com/office/drawing/2014/main" id="{17D62D7F-7D2A-484F-08F3-0CA3088C9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5496" y="2565337"/>
                <a:ext cx="3412738" cy="2101349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0D4FCAB-C9E6-6CAC-3F72-FA43CCDB86EC}"/>
              </a:ext>
            </a:extLst>
          </p:cNvPr>
          <p:cNvGrpSpPr/>
          <p:nvPr/>
        </p:nvGrpSpPr>
        <p:grpSpPr>
          <a:xfrm>
            <a:off x="-2310741" y="83171"/>
            <a:ext cx="34254861" cy="547068"/>
            <a:chOff x="-27220768" y="361493"/>
            <a:chExt cx="34254861" cy="54706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6DF59F-6ABB-9E6C-DFDE-AA5E560F5446}"/>
                </a:ext>
              </a:extLst>
            </p:cNvPr>
            <p:cNvGrpSpPr/>
            <p:nvPr/>
          </p:nvGrpSpPr>
          <p:grpSpPr>
            <a:xfrm>
              <a:off x="-27220768" y="439633"/>
              <a:ext cx="1177391" cy="373148"/>
              <a:chOff x="4185023" y="5732230"/>
              <a:chExt cx="2938497" cy="923145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C8A4F07-B3BB-8D2F-B1DB-A8390FA32005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0C11BB5-560D-75C3-342D-3B70BD22344E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CB21C99-9BCC-D8F2-1D1E-6F051B96D5F6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6BFD619-F549-312B-1C90-C67E54F724D5}"/>
                </a:ext>
              </a:extLst>
            </p:cNvPr>
            <p:cNvGrpSpPr/>
            <p:nvPr/>
          </p:nvGrpSpPr>
          <p:grpSpPr>
            <a:xfrm>
              <a:off x="-19461837" y="361493"/>
              <a:ext cx="1177391" cy="373148"/>
              <a:chOff x="4185023" y="5732230"/>
              <a:chExt cx="2938497" cy="923145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C447B76-B38F-706B-76DD-D4A6AE979DEB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E36A0F7-4EB7-0CBC-67B8-87935A4D4139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C7F2D28-D670-060C-E38C-E3650CE82F79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AD42054-1045-D726-6408-1E23347CB087}"/>
                </a:ext>
              </a:extLst>
            </p:cNvPr>
            <p:cNvGrpSpPr/>
            <p:nvPr/>
          </p:nvGrpSpPr>
          <p:grpSpPr>
            <a:xfrm>
              <a:off x="-11844390" y="436098"/>
              <a:ext cx="1177391" cy="373148"/>
              <a:chOff x="4185023" y="5732230"/>
              <a:chExt cx="2938497" cy="923145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E2EC11C-6EDD-355D-0D3B-2620F3BB5E5B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C39E67-113B-C10F-ABCF-DC3CA053779F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A20AB78-5718-1635-5E1A-2E11F8D8C211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A9E5784-30A3-E2B5-44D5-075E112516B0}"/>
                </a:ext>
              </a:extLst>
            </p:cNvPr>
            <p:cNvGrpSpPr/>
            <p:nvPr/>
          </p:nvGrpSpPr>
          <p:grpSpPr>
            <a:xfrm>
              <a:off x="-3452554" y="443168"/>
              <a:ext cx="1177391" cy="373148"/>
              <a:chOff x="4185023" y="5732230"/>
              <a:chExt cx="2938497" cy="92314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C156240-2C21-9F8B-649E-C2D39A55B014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0F5AAD2-29BA-A114-F537-799E4DCD4FD9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3C420F6-F873-C41C-8FE1-AEF403C8DBFC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7842D8E-30B7-41C0-B76C-703335A7D1FB}"/>
                </a:ext>
              </a:extLst>
            </p:cNvPr>
            <p:cNvGrpSpPr/>
            <p:nvPr/>
          </p:nvGrpSpPr>
          <p:grpSpPr>
            <a:xfrm>
              <a:off x="5856702" y="535413"/>
              <a:ext cx="1177391" cy="373148"/>
              <a:chOff x="4185023" y="5732230"/>
              <a:chExt cx="2938497" cy="92314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98B5F6-F1E2-50F7-5AC3-DC81FE983441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CC086B-8DC4-EBB4-53E2-2C7266F2E2E9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DE31237-F7D0-5E55-BED8-323FA8586CD5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pic>
        <p:nvPicPr>
          <p:cNvPr id="46" name="Picture 45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6963C897-74BD-ADD7-3C25-424AA9CA6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46894" y="5234150"/>
            <a:ext cx="2267674" cy="1565669"/>
          </a:xfrm>
          <a:prstGeom prst="rect">
            <a:avLst/>
          </a:prstGeom>
        </p:spPr>
      </p:pic>
      <p:pic>
        <p:nvPicPr>
          <p:cNvPr id="47" name="Picture 46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F002B362-719D-9A84-71D5-C87BE8331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04695" y="5198291"/>
            <a:ext cx="2267674" cy="1565669"/>
          </a:xfrm>
          <a:prstGeom prst="rect">
            <a:avLst/>
          </a:prstGeom>
        </p:spPr>
      </p:pic>
      <p:pic>
        <p:nvPicPr>
          <p:cNvPr id="48" name="Picture 47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FD87F48C-2272-3077-2F59-673A1310F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3" y="5245857"/>
            <a:ext cx="2267674" cy="15656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02FFCB-279B-FDE8-4A35-CC3B65E2DF61}"/>
              </a:ext>
            </a:extLst>
          </p:cNvPr>
          <p:cNvSpPr txBox="1"/>
          <p:nvPr/>
        </p:nvSpPr>
        <p:spPr>
          <a:xfrm>
            <a:off x="4534632" y="-5735721"/>
            <a:ext cx="6862275" cy="411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  <a:spcAft>
                <a:spcPts val="800"/>
              </a:spcAft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20F0502020204030204" pitchFamily="66" charset="0"/>
              </a:rPr>
              <a:t>A ideia...</a:t>
            </a:r>
          </a:p>
          <a:p>
            <a:pPr marL="480060">
              <a:lnSpc>
                <a:spcPct val="107000"/>
              </a:lnSpc>
              <a:spcAft>
                <a:spcPts val="800"/>
              </a:spcAft>
            </a:pPr>
            <a:endParaRPr lang="pt-PT" sz="3600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51560" indent="-5715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Criar um aplicativo para Android, de compra e venda </a:t>
            </a: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de</a:t>
            </a: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livros acadêmicos usados</a:t>
            </a:r>
            <a:r>
              <a:rPr lang="pt-PT" sz="3600" kern="1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</a:t>
            </a:r>
            <a:endParaRPr lang="pt-PT" sz="2000" kern="100" dirty="0"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7C3A23-0020-C5D3-AFE6-96009460938F}"/>
              </a:ext>
            </a:extLst>
          </p:cNvPr>
          <p:cNvSpPr txBox="1"/>
          <p:nvPr/>
        </p:nvSpPr>
        <p:spPr>
          <a:xfrm>
            <a:off x="4717512" y="564790"/>
            <a:ext cx="7247033" cy="6081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 Contexto...</a:t>
            </a:r>
          </a:p>
          <a:p>
            <a:pPr marL="480060">
              <a:lnSpc>
                <a:spcPct val="107000"/>
              </a:lnSpc>
            </a:pPr>
            <a:endParaRPr lang="pt-PT" sz="3600" b="1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2400" b="1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 aumento de preço de livros acadêmicos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Ex-estudantes com livros parados sem utilização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Recuperar parte do investimento com a venda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Solução para ambos os lados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E7C720-B6DD-BDCD-4B57-4A651C8FE64A}"/>
              </a:ext>
            </a:extLst>
          </p:cNvPr>
          <p:cNvSpPr txBox="1"/>
          <p:nvPr/>
        </p:nvSpPr>
        <p:spPr>
          <a:xfrm>
            <a:off x="4717512" y="10039248"/>
            <a:ext cx="7634595" cy="570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Os Objetivos...</a:t>
            </a:r>
          </a:p>
          <a:p>
            <a:pPr marL="480060">
              <a:lnSpc>
                <a:spcPct val="107000"/>
              </a:lnSpc>
            </a:pP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Aumentar a oportunidade educacional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Facilitar a reutilização de recursos acadêmicos</a:t>
            </a:r>
          </a:p>
          <a:p>
            <a:pPr marL="76581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Melhorar a experiência do usuário</a:t>
            </a:r>
            <a:endParaRPr lang="pt-PT" sz="36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3600" kern="100" dirty="0">
              <a:solidFill>
                <a:srgbClr val="171559"/>
              </a:solidFill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20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3FDB27-2421-76D6-81BD-0DF30E677A99}"/>
              </a:ext>
            </a:extLst>
          </p:cNvPr>
          <p:cNvSpPr txBox="1"/>
          <p:nvPr/>
        </p:nvSpPr>
        <p:spPr>
          <a:xfrm>
            <a:off x="4913019" y="18061366"/>
            <a:ext cx="8382866" cy="390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 Definição de púplico alvo</a:t>
            </a: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...</a:t>
            </a: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5400" b="1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65151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Público alvo principal</a:t>
            </a:r>
          </a:p>
          <a:p>
            <a:pPr marL="651510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Público alvo secundário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3126F7-00DC-0CC7-E413-3078CD52240C}"/>
              </a:ext>
            </a:extLst>
          </p:cNvPr>
          <p:cNvSpPr txBox="1"/>
          <p:nvPr/>
        </p:nvSpPr>
        <p:spPr>
          <a:xfrm>
            <a:off x="4913019" y="26280673"/>
            <a:ext cx="8154266" cy="4500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Os Aplicativos</a:t>
            </a:r>
            <a:r>
              <a: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 já existentes</a:t>
            </a: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...</a:t>
            </a: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480060">
              <a:lnSpc>
                <a:spcPct val="107000"/>
              </a:lnSpc>
            </a:pP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  <a:p>
            <a:pPr marL="93726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Amazon </a:t>
            </a:r>
          </a:p>
          <a:p>
            <a:pPr marL="93726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Chegg</a:t>
            </a:r>
          </a:p>
          <a:p>
            <a:pPr marL="93726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e-Bay</a:t>
            </a:r>
          </a:p>
        </p:txBody>
      </p:sp>
      <p:pic>
        <p:nvPicPr>
          <p:cNvPr id="49" name="Picture 48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31B79EB0-1869-E1FA-84A1-7D0C76909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862" y="5358227"/>
            <a:ext cx="2267674" cy="1565669"/>
          </a:xfrm>
          <a:prstGeom prst="rect">
            <a:avLst/>
          </a:prstGeom>
        </p:spPr>
      </p:pic>
      <p:pic>
        <p:nvPicPr>
          <p:cNvPr id="50" name="Picture 49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B69D49B6-B479-CED0-A705-CD82F2741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482" y="5214000"/>
            <a:ext cx="2267674" cy="1565669"/>
          </a:xfrm>
          <a:prstGeom prst="rect">
            <a:avLst/>
          </a:prstGeom>
        </p:spPr>
      </p:pic>
      <p:pic>
        <p:nvPicPr>
          <p:cNvPr id="51" name="Picture 50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942D904F-10D6-2439-3B0A-71C445BD9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102" y="5286390"/>
            <a:ext cx="2267674" cy="15656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Books On Shelf">
                <a:extLst>
                  <a:ext uri="{FF2B5EF4-FFF2-40B4-BE49-F238E27FC236}">
                    <a16:creationId xmlns:a16="http://schemas.microsoft.com/office/drawing/2014/main" id="{3A6A4C3C-49A4-AD6E-2655-F81C9A2CD4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0929152"/>
                  </p:ext>
                </p:extLst>
              </p:nvPr>
            </p:nvGraphicFramePr>
            <p:xfrm>
              <a:off x="12457183" y="2525522"/>
              <a:ext cx="3350402" cy="201785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350402" cy="2017855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1261354" ay="1222715" az="45734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9595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Books On Shelf">
                <a:extLst>
                  <a:ext uri="{FF2B5EF4-FFF2-40B4-BE49-F238E27FC236}">
                    <a16:creationId xmlns:a16="http://schemas.microsoft.com/office/drawing/2014/main" id="{3A6A4C3C-49A4-AD6E-2655-F81C9A2CD4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57183" y="2525522"/>
                <a:ext cx="3350402" cy="2017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3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8281BE-45CF-2806-8C2D-37D9F596E935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595D78-3DEF-F5EF-1E04-73539350AE6B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0CBB2-3717-3BDE-F8DA-37BE040EE973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C936D9-EEFA-1752-92A6-9DC44979A677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3F5228-D3EA-D6B4-83E2-8DDC5768497E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720E22A5-B175-5474-CD24-B8BAE9A60409}"/>
              </a:ext>
            </a:extLst>
          </p:cNvPr>
          <p:cNvSpPr/>
          <p:nvPr/>
        </p:nvSpPr>
        <p:spPr>
          <a:xfrm rot="1808146">
            <a:off x="-1893991" y="-13799"/>
            <a:ext cx="6231075" cy="7277482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F1FD44-38FC-C62B-8CAD-B0BC400DE8E1}"/>
              </a:ext>
            </a:extLst>
          </p:cNvPr>
          <p:cNvSpPr/>
          <p:nvPr/>
        </p:nvSpPr>
        <p:spPr>
          <a:xfrm>
            <a:off x="1241442" y="1502526"/>
            <a:ext cx="4002280" cy="3852947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E7D444-DF63-31CA-3C58-37FF70C53C29}"/>
              </a:ext>
            </a:extLst>
          </p:cNvPr>
          <p:cNvSpPr/>
          <p:nvPr/>
        </p:nvSpPr>
        <p:spPr>
          <a:xfrm>
            <a:off x="14317" y="6760068"/>
            <a:ext cx="12192000" cy="97971"/>
          </a:xfrm>
          <a:prstGeom prst="rect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44941-1DFA-87DF-6574-F1E57DC05C3D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0157D4-1E9A-7722-0E57-ACC81D65762D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C1E2AF-BCDC-2BE2-829B-03E28288DA52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28B0E6-8C38-09AA-56B1-46FDA16C0567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162D24-E125-F5AC-FF5E-BE60139C495A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US hundred dollar bill">
                <a:extLst>
                  <a:ext uri="{FF2B5EF4-FFF2-40B4-BE49-F238E27FC236}">
                    <a16:creationId xmlns:a16="http://schemas.microsoft.com/office/drawing/2014/main" id="{08F3F8BB-960C-EF0E-3F75-62585FE625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63223"/>
                  </p:ext>
                </p:extLst>
              </p:nvPr>
            </p:nvGraphicFramePr>
            <p:xfrm>
              <a:off x="-4121963" y="1869834"/>
              <a:ext cx="3301887" cy="2711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1887" cy="2711924"/>
                    </a:xfrm>
                    <a:prstGeom prst="rect">
                      <a:avLst/>
                    </a:prstGeom>
                  </am3d:spPr>
                  <am3d:camera>
                    <am3d:pos x="0" y="0" z="514497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8763" d="1000000"/>
                    <am3d:preTrans dx="1349317" dy="-7952852" dz="-613006"/>
                    <am3d:scale>
                      <am3d:sx n="1000000" d="1000000"/>
                      <am3d:sy n="1000000" d="1000000"/>
                      <am3d:sz n="1000000" d="1000000"/>
                    </am3d:scale>
                    <am3d:rot ax="-1420543" ay="-2643597" az="10174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25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US hundred dollar bill">
                <a:extLst>
                  <a:ext uri="{FF2B5EF4-FFF2-40B4-BE49-F238E27FC236}">
                    <a16:creationId xmlns:a16="http://schemas.microsoft.com/office/drawing/2014/main" id="{08F3F8BB-960C-EF0E-3F75-62585FE625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121963" y="1869834"/>
                <a:ext cx="3301887" cy="2711924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81B54A0-FDD8-8283-757B-2FF7371CF409}"/>
              </a:ext>
            </a:extLst>
          </p:cNvPr>
          <p:cNvGrpSpPr/>
          <p:nvPr/>
        </p:nvGrpSpPr>
        <p:grpSpPr>
          <a:xfrm>
            <a:off x="4613450" y="-15208487"/>
            <a:ext cx="8578373" cy="36516729"/>
            <a:chOff x="5223050" y="-5912087"/>
            <a:chExt cx="8578373" cy="365167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410CC9-EAB1-B093-6AA0-2CB381C13FD5}"/>
                </a:ext>
              </a:extLst>
            </p:cNvPr>
            <p:cNvSpPr txBox="1"/>
            <p:nvPr/>
          </p:nvSpPr>
          <p:spPr>
            <a:xfrm>
              <a:off x="5223050" y="-5912087"/>
              <a:ext cx="6862275" cy="3520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20F0502020204030204" pitchFamily="66" charset="0"/>
                </a:rPr>
                <a:t>A ideia...</a:t>
              </a: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Criar um aplicativo para Android, de compra e venda de livros acadêmicos usados</a:t>
              </a:r>
              <a:r>
                <a:rPr lang="pt-PT" sz="3600" kern="100" dirty="0"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</a:t>
              </a:r>
              <a:endParaRPr lang="pt-PT" sz="2000" kern="1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4DB1C4-E00E-B4E1-8C10-10D23D04EDDA}"/>
                </a:ext>
              </a:extLst>
            </p:cNvPr>
            <p:cNvSpPr txBox="1"/>
            <p:nvPr/>
          </p:nvSpPr>
          <p:spPr>
            <a:xfrm>
              <a:off x="5223050" y="388424"/>
              <a:ext cx="7247033" cy="6081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Contexto...</a:t>
              </a:r>
            </a:p>
            <a:p>
              <a:pPr marL="480060">
                <a:lnSpc>
                  <a:spcPct val="107000"/>
                </a:lnSpc>
              </a:pPr>
              <a:endParaRPr lang="pt-PT" sz="36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400" b="1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aumento de preço de livros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Ex-estudantes com livros parados sem utilização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Recuperar parte do investimento com a venda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Solução para ambos os lados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1A536E-07E9-1554-3AD1-0E3518A7896B}"/>
                </a:ext>
              </a:extLst>
            </p:cNvPr>
            <p:cNvSpPr txBox="1"/>
            <p:nvPr/>
          </p:nvSpPr>
          <p:spPr>
            <a:xfrm>
              <a:off x="5223050" y="9862882"/>
              <a:ext cx="7634595" cy="5704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Objetivos...</a:t>
              </a: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Aumentar a oportunidade educacional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Facilitar a reutilização de recursos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Melhorar a experiência do usuário</a:t>
              </a:r>
              <a:endPara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0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BD4786-E1EF-367D-E3D8-97A7730C10D1}"/>
                </a:ext>
              </a:extLst>
            </p:cNvPr>
            <p:cNvSpPr txBox="1"/>
            <p:nvPr/>
          </p:nvSpPr>
          <p:spPr>
            <a:xfrm>
              <a:off x="5418557" y="17885000"/>
              <a:ext cx="8382866" cy="3907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 Definição de púplico alvo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principal</a:t>
              </a: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secundário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E6EC59-60FD-EE6A-D7DD-4956557ED488}"/>
                </a:ext>
              </a:extLst>
            </p:cNvPr>
            <p:cNvSpPr txBox="1"/>
            <p:nvPr/>
          </p:nvSpPr>
          <p:spPr>
            <a:xfrm>
              <a:off x="5418557" y="26104307"/>
              <a:ext cx="8154266" cy="4500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Aplicativos</a:t>
              </a: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já existentes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Amazon </a:t>
              </a: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Chegg</a:t>
              </a:r>
            </a:p>
            <a:p>
              <a:pPr marL="937260" indent="-45720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e-Bay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Books On Shelf">
                <a:extLst>
                  <a:ext uri="{FF2B5EF4-FFF2-40B4-BE49-F238E27FC236}">
                    <a16:creationId xmlns:a16="http://schemas.microsoft.com/office/drawing/2014/main" id="{D70F805E-5651-5F80-3D6C-FCF77BA6E2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3903022"/>
                  </p:ext>
                </p:extLst>
              </p:nvPr>
            </p:nvGraphicFramePr>
            <p:xfrm>
              <a:off x="1324399" y="2582631"/>
              <a:ext cx="3476461" cy="190363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76461" cy="1903638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5" ay="2571706" az="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595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Books On Shelf">
                <a:extLst>
                  <a:ext uri="{FF2B5EF4-FFF2-40B4-BE49-F238E27FC236}">
                    <a16:creationId xmlns:a16="http://schemas.microsoft.com/office/drawing/2014/main" id="{D70F805E-5651-5F80-3D6C-FCF77BA6E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4399" y="2582631"/>
                <a:ext cx="3476461" cy="190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Practice Target">
                <a:extLst>
                  <a:ext uri="{FF2B5EF4-FFF2-40B4-BE49-F238E27FC236}">
                    <a16:creationId xmlns:a16="http://schemas.microsoft.com/office/drawing/2014/main" id="{43EB21BB-CAB0-025E-4879-E821A42FDF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431949"/>
                  </p:ext>
                </p:extLst>
              </p:nvPr>
            </p:nvGraphicFramePr>
            <p:xfrm>
              <a:off x="12848997" y="1191571"/>
              <a:ext cx="1387864" cy="302978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87864" cy="3029784"/>
                    </a:xfrm>
                    <a:prstGeom prst="rect">
                      <a:avLst/>
                    </a:prstGeom>
                  </am3d:spPr>
                  <am3d:camera>
                    <am3d:pos x="0" y="0" z="606958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864" d="1000000"/>
                    <am3d:preTrans dx="1061470" dy="-17675242" dz="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91232" ay="-152349" az="1078180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85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Practice Target">
                <a:extLst>
                  <a:ext uri="{FF2B5EF4-FFF2-40B4-BE49-F238E27FC236}">
                    <a16:creationId xmlns:a16="http://schemas.microsoft.com/office/drawing/2014/main" id="{43EB21BB-CAB0-025E-4879-E821A42FDF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8997" y="1191571"/>
                <a:ext cx="1387864" cy="3029784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9C9115D1-BE25-6C91-D9D4-F79EC8011ED8}"/>
              </a:ext>
            </a:extLst>
          </p:cNvPr>
          <p:cNvGrpSpPr/>
          <p:nvPr/>
        </p:nvGrpSpPr>
        <p:grpSpPr>
          <a:xfrm>
            <a:off x="-10311741" y="129148"/>
            <a:ext cx="34254861" cy="547068"/>
            <a:chOff x="-27220768" y="361493"/>
            <a:chExt cx="34254861" cy="54706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FFE64A-3509-353F-904C-F759707D0106}"/>
                </a:ext>
              </a:extLst>
            </p:cNvPr>
            <p:cNvGrpSpPr/>
            <p:nvPr/>
          </p:nvGrpSpPr>
          <p:grpSpPr>
            <a:xfrm>
              <a:off x="-27220768" y="439633"/>
              <a:ext cx="1177391" cy="373148"/>
              <a:chOff x="4185023" y="5732230"/>
              <a:chExt cx="2938497" cy="92314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AB37E46-4614-4E4A-9AB9-7518F6DEBD96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359DE26-B3A6-1BE2-CDD3-1AD62CC00B98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E4E62D0-0AF6-771E-129D-FC8698164B3C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83EFBF5-ECD7-FF93-8F28-2792BF8E9059}"/>
                </a:ext>
              </a:extLst>
            </p:cNvPr>
            <p:cNvGrpSpPr/>
            <p:nvPr/>
          </p:nvGrpSpPr>
          <p:grpSpPr>
            <a:xfrm>
              <a:off x="-19461837" y="361493"/>
              <a:ext cx="1177391" cy="373148"/>
              <a:chOff x="4185023" y="5732230"/>
              <a:chExt cx="2938497" cy="92314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40C6D5D-065B-65AE-F026-BC36F88F4ED2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C0A1E2B-0C69-EFA6-D06E-121850AC18AC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CE9EB04-073A-ACC6-E6EB-65669569DFA2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66D9AF-6D77-0EFF-6C17-3E215D780341}"/>
                </a:ext>
              </a:extLst>
            </p:cNvPr>
            <p:cNvGrpSpPr/>
            <p:nvPr/>
          </p:nvGrpSpPr>
          <p:grpSpPr>
            <a:xfrm>
              <a:off x="-11844390" y="436098"/>
              <a:ext cx="1177391" cy="373148"/>
              <a:chOff x="4185023" y="5732230"/>
              <a:chExt cx="2938497" cy="923145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B2F5577-DD58-0998-4B68-036FA8CD1B01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D368840-7CD6-88F2-6A75-5437EDCF2D74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4D6F46C-E01B-894A-4A0F-07C7BD355745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7EE6C73-B9D9-9374-3C42-C340A1E14C7E}"/>
                </a:ext>
              </a:extLst>
            </p:cNvPr>
            <p:cNvGrpSpPr/>
            <p:nvPr/>
          </p:nvGrpSpPr>
          <p:grpSpPr>
            <a:xfrm>
              <a:off x="-3452554" y="443168"/>
              <a:ext cx="1177391" cy="373148"/>
              <a:chOff x="4185023" y="5732230"/>
              <a:chExt cx="2938497" cy="92314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F80FFEB-20FD-3109-BB84-7C0BA6951AFD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9C24087-1D28-81D1-B939-EC4E53ADEEDD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A977425-A976-5868-4C49-FFD38DDCA69D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2E677EE-7851-BDF6-BD18-B23CA5B526EE}"/>
                </a:ext>
              </a:extLst>
            </p:cNvPr>
            <p:cNvGrpSpPr/>
            <p:nvPr/>
          </p:nvGrpSpPr>
          <p:grpSpPr>
            <a:xfrm>
              <a:off x="5856702" y="535413"/>
              <a:ext cx="1177391" cy="373148"/>
              <a:chOff x="4185023" y="5732230"/>
              <a:chExt cx="2938497" cy="923145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52B76CC-5F21-87A6-D087-133332436FCB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9EC06FD-2080-FFD6-E7C7-B3B1EB9B1188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635CC9-E199-7F17-5EC9-2338A06DD6EE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pic>
        <p:nvPicPr>
          <p:cNvPr id="4" name="Picture 3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D68A6352-30CF-D08C-4A37-A812879E84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79465" y="5220252"/>
            <a:ext cx="2192952" cy="1514079"/>
          </a:xfrm>
          <a:prstGeom prst="rect">
            <a:avLst/>
          </a:prstGeom>
        </p:spPr>
      </p:pic>
      <p:pic>
        <p:nvPicPr>
          <p:cNvPr id="5" name="Picture 4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C86CE5AB-2B44-71FB-4459-4521FD269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73124" y="5220251"/>
            <a:ext cx="2192952" cy="1514079"/>
          </a:xfrm>
          <a:prstGeom prst="rect">
            <a:avLst/>
          </a:prstGeom>
        </p:spPr>
      </p:pic>
      <p:pic>
        <p:nvPicPr>
          <p:cNvPr id="6" name="Picture 5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478BA381-161B-B103-CFAD-84F0190EF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5676" y="5231959"/>
            <a:ext cx="2192952" cy="1514079"/>
          </a:xfrm>
          <a:prstGeom prst="rect">
            <a:avLst/>
          </a:prstGeom>
        </p:spPr>
      </p:pic>
      <p:pic>
        <p:nvPicPr>
          <p:cNvPr id="20" name="Picture 19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11A01975-D4DE-F271-7573-65D26E1B4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" y="5253656"/>
            <a:ext cx="2192952" cy="1514079"/>
          </a:xfrm>
          <a:prstGeom prst="rect">
            <a:avLst/>
          </a:prstGeom>
        </p:spPr>
      </p:pic>
      <p:pic>
        <p:nvPicPr>
          <p:cNvPr id="21" name="Picture 20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4167AE2C-8309-06BA-AE6F-F06D242D9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911" y="5200102"/>
            <a:ext cx="2192952" cy="1514079"/>
          </a:xfrm>
          <a:prstGeom prst="rect">
            <a:avLst/>
          </a:prstGeom>
        </p:spPr>
      </p:pic>
      <p:pic>
        <p:nvPicPr>
          <p:cNvPr id="30" name="Picture 29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EA61B1FB-2EE9-1EDE-54B2-C0D777DC4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531" y="5272492"/>
            <a:ext cx="2192952" cy="15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9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3DB925-609B-7258-AE5C-C3C5FF5A3A95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A47548-DF2C-B769-FE7F-65D42AC117C5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1155B4-3C74-5CF2-9700-0BCA2AB396C5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8B468C-5C4D-C11A-7930-248C77464267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54BEA1-A3A3-07B0-EAA0-433355897B47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829F33E4-2AF0-F35F-07D6-2224D74F9422}"/>
              </a:ext>
            </a:extLst>
          </p:cNvPr>
          <p:cNvSpPr/>
          <p:nvPr/>
        </p:nvSpPr>
        <p:spPr>
          <a:xfrm rot="1808146">
            <a:off x="-1893991" y="-13799"/>
            <a:ext cx="6231075" cy="7277482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B147FE-ABB6-7AFD-3FFB-ACE57ACA4831}"/>
              </a:ext>
            </a:extLst>
          </p:cNvPr>
          <p:cNvSpPr/>
          <p:nvPr/>
        </p:nvSpPr>
        <p:spPr>
          <a:xfrm>
            <a:off x="1241442" y="1502526"/>
            <a:ext cx="4002280" cy="3852947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3BFF9-A8A3-10F7-EF54-DEB841ED6403}"/>
              </a:ext>
            </a:extLst>
          </p:cNvPr>
          <p:cNvSpPr/>
          <p:nvPr/>
        </p:nvSpPr>
        <p:spPr>
          <a:xfrm>
            <a:off x="-10274" y="6795684"/>
            <a:ext cx="12192000" cy="97971"/>
          </a:xfrm>
          <a:prstGeom prst="rect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B4DFF7-DE0B-4BDB-F2A7-F44EBC3AAF95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46BD7-FF0D-9730-2495-00534982D2A9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C46760-1927-00B1-DBDB-FC4FC5596E15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927AE-9BF3-B39E-3CFF-14C37B5B7FFF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722836-2F65-E884-8EC1-8EF3FF0FD8CA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Books On Shelf">
                <a:extLst>
                  <a:ext uri="{FF2B5EF4-FFF2-40B4-BE49-F238E27FC236}">
                    <a16:creationId xmlns:a16="http://schemas.microsoft.com/office/drawing/2014/main" id="{3212F08D-C031-C39F-C8D9-BDD903DC16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2232481"/>
                  </p:ext>
                </p:extLst>
              </p:nvPr>
            </p:nvGraphicFramePr>
            <p:xfrm>
              <a:off x="-3252306" y="1820425"/>
              <a:ext cx="3198108" cy="32171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98108" cy="3217144"/>
                    </a:xfrm>
                    <a:prstGeom prst="rect">
                      <a:avLst/>
                    </a:prstGeom>
                  </am3d:spPr>
                  <am3d:camera>
                    <am3d:pos x="0" y="0" z="54658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614" d="1000000"/>
                    <am3d:preTrans dx="0" dy="-9187968" dz="-5362381"/>
                    <am3d:scale>
                      <am3d:sx n="1000000" d="1000000"/>
                      <am3d:sy n="1000000" d="1000000"/>
                      <am3d:sz n="1000000" d="1000000"/>
                    </am3d:scale>
                    <am3d:rot ax="2855705" ay="2211884" az="19980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595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Books On Shelf">
                <a:extLst>
                  <a:ext uri="{FF2B5EF4-FFF2-40B4-BE49-F238E27FC236}">
                    <a16:creationId xmlns:a16="http://schemas.microsoft.com/office/drawing/2014/main" id="{3212F08D-C031-C39F-C8D9-BDD903DC16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252306" y="1820425"/>
                <a:ext cx="3198108" cy="3217144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7D0B39C-7B93-6667-F4BB-1EBD9B8CB745}"/>
              </a:ext>
            </a:extLst>
          </p:cNvPr>
          <p:cNvGrpSpPr/>
          <p:nvPr/>
        </p:nvGrpSpPr>
        <p:grpSpPr>
          <a:xfrm>
            <a:off x="4613450" y="-23112967"/>
            <a:ext cx="8578373" cy="36516729"/>
            <a:chOff x="5223050" y="-5912087"/>
            <a:chExt cx="8578373" cy="365167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4A123A-A32F-BCA0-AF64-0B0F841F0EA4}"/>
                </a:ext>
              </a:extLst>
            </p:cNvPr>
            <p:cNvSpPr txBox="1"/>
            <p:nvPr/>
          </p:nvSpPr>
          <p:spPr>
            <a:xfrm>
              <a:off x="5223050" y="-5912087"/>
              <a:ext cx="6862275" cy="3520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20F0502020204030204" pitchFamily="66" charset="0"/>
                </a:rPr>
                <a:t>A ideia...</a:t>
              </a: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Criar um aplicativo para Android, de compra e venda de livros acadêmicos usados</a:t>
              </a:r>
              <a:r>
                <a:rPr lang="pt-PT" sz="3600" kern="100" dirty="0"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</a:t>
              </a:r>
              <a:endParaRPr lang="pt-PT" sz="2000" kern="1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02CA3B-04C9-BD45-6B13-CBB87C72127D}"/>
                </a:ext>
              </a:extLst>
            </p:cNvPr>
            <p:cNvSpPr txBox="1"/>
            <p:nvPr/>
          </p:nvSpPr>
          <p:spPr>
            <a:xfrm>
              <a:off x="5223050" y="388424"/>
              <a:ext cx="7247033" cy="6081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Contexto...</a:t>
              </a:r>
            </a:p>
            <a:p>
              <a:pPr marL="480060">
                <a:lnSpc>
                  <a:spcPct val="107000"/>
                </a:lnSpc>
              </a:pPr>
              <a:endParaRPr lang="pt-PT" sz="36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400" b="1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aumento de preço de livros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Ex-estudantes com livros parados sem utilização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Recuperar parte do investimento com a venda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Solução para ambos os lados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E0AE78-46EC-A3C4-CB02-C85BD61F036E}"/>
                </a:ext>
              </a:extLst>
            </p:cNvPr>
            <p:cNvSpPr txBox="1"/>
            <p:nvPr/>
          </p:nvSpPr>
          <p:spPr>
            <a:xfrm>
              <a:off x="5223050" y="9862882"/>
              <a:ext cx="7634595" cy="5704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Objetivos...</a:t>
              </a: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Aumentar a oportunidade educacional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Facilitar a reutilização de recursos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Melhorar a experiência do usuário</a:t>
              </a:r>
              <a:endPara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0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F7C20A-6C88-51E1-898B-00AA895F35C7}"/>
                </a:ext>
              </a:extLst>
            </p:cNvPr>
            <p:cNvSpPr txBox="1"/>
            <p:nvPr/>
          </p:nvSpPr>
          <p:spPr>
            <a:xfrm>
              <a:off x="5418557" y="17885000"/>
              <a:ext cx="8382866" cy="3907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 Definição de púplico alvo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principal</a:t>
              </a: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secundário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B6A0A9-8C5A-08B2-DC42-0AD192E33D6D}"/>
                </a:ext>
              </a:extLst>
            </p:cNvPr>
            <p:cNvSpPr txBox="1"/>
            <p:nvPr/>
          </p:nvSpPr>
          <p:spPr>
            <a:xfrm>
              <a:off x="5418557" y="26104307"/>
              <a:ext cx="8154266" cy="4500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Aplicativos</a:t>
              </a: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já existentes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Amazon </a:t>
              </a: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Chegg</a:t>
              </a:r>
            </a:p>
            <a:p>
              <a:pPr marL="937260" indent="-45720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e-Bay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Practice Target">
                <a:extLst>
                  <a:ext uri="{FF2B5EF4-FFF2-40B4-BE49-F238E27FC236}">
                    <a16:creationId xmlns:a16="http://schemas.microsoft.com/office/drawing/2014/main" id="{A55D284C-FCA6-6E53-CB46-EE7803D94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2996621"/>
                  </p:ext>
                </p:extLst>
              </p:nvPr>
            </p:nvGraphicFramePr>
            <p:xfrm>
              <a:off x="1914035" y="1637256"/>
              <a:ext cx="2182531" cy="35834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82531" cy="3583481"/>
                    </a:xfrm>
                    <a:prstGeom prst="rect">
                      <a:avLst/>
                    </a:prstGeom>
                  </am3d:spPr>
                  <am3d:camera>
                    <am3d:pos x="0" y="0" z="606958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864" d="1000000"/>
                    <am3d:preTrans dx="1061470" dy="-17675242" dz="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162294" ay="2162974" az="955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438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Practice Target">
                <a:extLst>
                  <a:ext uri="{FF2B5EF4-FFF2-40B4-BE49-F238E27FC236}">
                    <a16:creationId xmlns:a16="http://schemas.microsoft.com/office/drawing/2014/main" id="{A55D284C-FCA6-6E53-CB46-EE7803D94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4035" y="1637256"/>
                <a:ext cx="2182531" cy="3583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Mobile phone">
                <a:extLst>
                  <a:ext uri="{FF2B5EF4-FFF2-40B4-BE49-F238E27FC236}">
                    <a16:creationId xmlns:a16="http://schemas.microsoft.com/office/drawing/2014/main" id="{5CCF46DA-6EC4-9660-80D4-AC624A8607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199179"/>
                  </p:ext>
                </p:extLst>
              </p:nvPr>
            </p:nvGraphicFramePr>
            <p:xfrm>
              <a:off x="13044878" y="1803235"/>
              <a:ext cx="1764815" cy="603567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64815" cy="6035673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6452485" ay="-2388653" az="697653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106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Mobile phone">
                <a:extLst>
                  <a:ext uri="{FF2B5EF4-FFF2-40B4-BE49-F238E27FC236}">
                    <a16:creationId xmlns:a16="http://schemas.microsoft.com/office/drawing/2014/main" id="{5CCF46DA-6EC4-9660-80D4-AC624A8607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44878" y="1803235"/>
                <a:ext cx="1764815" cy="6035673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DB33156A-9D28-042E-E1F4-BAF66F59FF90}"/>
              </a:ext>
            </a:extLst>
          </p:cNvPr>
          <p:cNvGrpSpPr/>
          <p:nvPr/>
        </p:nvGrpSpPr>
        <p:grpSpPr>
          <a:xfrm>
            <a:off x="-18780683" y="177839"/>
            <a:ext cx="34254861" cy="547068"/>
            <a:chOff x="-27220768" y="361493"/>
            <a:chExt cx="34254861" cy="54706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0E82B7A-AB1E-E529-93F2-1E5F61A7B342}"/>
                </a:ext>
              </a:extLst>
            </p:cNvPr>
            <p:cNvGrpSpPr/>
            <p:nvPr/>
          </p:nvGrpSpPr>
          <p:grpSpPr>
            <a:xfrm>
              <a:off x="-27220768" y="439633"/>
              <a:ext cx="1177391" cy="373148"/>
              <a:chOff x="4185023" y="5732230"/>
              <a:chExt cx="2938497" cy="92314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5F1229D-04FE-7945-7757-C14076914698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937BA44-B112-109C-26B5-1190F9102039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6115DE5-16C8-6215-0965-F022F6EA7B34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C052D53-724D-0954-43F2-77339B27DE6A}"/>
                </a:ext>
              </a:extLst>
            </p:cNvPr>
            <p:cNvGrpSpPr/>
            <p:nvPr/>
          </p:nvGrpSpPr>
          <p:grpSpPr>
            <a:xfrm>
              <a:off x="-19461837" y="361493"/>
              <a:ext cx="1177391" cy="373148"/>
              <a:chOff x="4185023" y="5732230"/>
              <a:chExt cx="2938497" cy="923145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703421D-6832-8B87-072D-20C3F5974D08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308D5C5-84A1-E7DE-1334-F25EDD451B6F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4F15896-96A7-EF6E-C22E-EBA312A87DFB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EC2456E-ABB6-114C-3F4C-45569BAF1DCF}"/>
                </a:ext>
              </a:extLst>
            </p:cNvPr>
            <p:cNvGrpSpPr/>
            <p:nvPr/>
          </p:nvGrpSpPr>
          <p:grpSpPr>
            <a:xfrm>
              <a:off x="-11844390" y="436098"/>
              <a:ext cx="1177391" cy="373148"/>
              <a:chOff x="4185023" y="5732230"/>
              <a:chExt cx="2938497" cy="92314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7940C4B-8808-0EFD-E8ED-3084B8755EE8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74A0866-F25B-EF9F-2B3A-B4E9670AAE65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6049478-BE0E-6794-9123-DA6C94D87A87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A4F85FD-A92A-B8A9-F6F0-5C757F403EFA}"/>
                </a:ext>
              </a:extLst>
            </p:cNvPr>
            <p:cNvGrpSpPr/>
            <p:nvPr/>
          </p:nvGrpSpPr>
          <p:grpSpPr>
            <a:xfrm>
              <a:off x="-3452554" y="443168"/>
              <a:ext cx="1177391" cy="373148"/>
              <a:chOff x="4185023" y="5732230"/>
              <a:chExt cx="2938497" cy="923145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0981DCE-E8E7-99BE-718E-330AACE25A01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5A43370-14D6-2170-FE02-B14B4BB4CEE3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0E59B51-331B-9CF1-08DB-DC9ED63CB507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8A310AF-6C57-4986-7968-370831F879A4}"/>
                </a:ext>
              </a:extLst>
            </p:cNvPr>
            <p:cNvGrpSpPr/>
            <p:nvPr/>
          </p:nvGrpSpPr>
          <p:grpSpPr>
            <a:xfrm>
              <a:off x="5856702" y="535413"/>
              <a:ext cx="1177391" cy="373148"/>
              <a:chOff x="4185023" y="5732230"/>
              <a:chExt cx="2938497" cy="923145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DC3600D-58E6-F959-2125-CCA8F583B3A6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9FFCDD0-8D50-BE86-CA13-25013315428D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2A8B5BB-977B-3801-FA81-BA87D3F57291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pic>
        <p:nvPicPr>
          <p:cNvPr id="34" name="Picture 33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ABBDE1B6-EB51-AAD2-2B53-DFC48C1CE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2376" y="5302008"/>
            <a:ext cx="2192952" cy="1514079"/>
          </a:xfrm>
          <a:prstGeom prst="rect">
            <a:avLst/>
          </a:prstGeom>
        </p:spPr>
      </p:pic>
      <p:pic>
        <p:nvPicPr>
          <p:cNvPr id="35" name="Picture 34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B9C2E717-5942-AC02-E3FC-CE33C9238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66035" y="5302007"/>
            <a:ext cx="2192952" cy="1514079"/>
          </a:xfrm>
          <a:prstGeom prst="rect">
            <a:avLst/>
          </a:prstGeom>
        </p:spPr>
      </p:pic>
      <p:pic>
        <p:nvPicPr>
          <p:cNvPr id="36" name="Picture 35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81F9B344-9C58-921B-779B-E4C66D26A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41265" y="5313715"/>
            <a:ext cx="2192952" cy="1514079"/>
          </a:xfrm>
          <a:prstGeom prst="rect">
            <a:avLst/>
          </a:prstGeom>
        </p:spPr>
      </p:pic>
      <p:pic>
        <p:nvPicPr>
          <p:cNvPr id="37" name="Picture 36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94EC2AD8-D0D5-EBB9-1EB5-F9B24FF5B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0807" y="5336130"/>
            <a:ext cx="2192952" cy="1514079"/>
          </a:xfrm>
          <a:prstGeom prst="rect">
            <a:avLst/>
          </a:prstGeom>
        </p:spPr>
      </p:pic>
      <p:pic>
        <p:nvPicPr>
          <p:cNvPr id="38" name="Picture 37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299D32D3-43CE-D4F4-201A-894C5A8E09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1858"/>
            <a:ext cx="2192952" cy="1514079"/>
          </a:xfrm>
          <a:prstGeom prst="rect">
            <a:avLst/>
          </a:prstGeom>
        </p:spPr>
      </p:pic>
      <p:pic>
        <p:nvPicPr>
          <p:cNvPr id="39" name="Picture 38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1C770267-F4CA-651B-F2D9-2951C01118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20" y="5354248"/>
            <a:ext cx="2192952" cy="15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3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B4C4E8-EB47-17BA-CEBA-8D8F094CFFA4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E7D6B3-A8BC-CEE0-CBE6-14EDF78EE1D2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05395A-718D-C10C-65AF-5BA2845AFDBB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7994B9-19CE-DBF1-7CFC-0214FD898D9D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DDEDC-C9B5-5387-9D04-4616F8D03121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32BB24A1-4239-964A-4161-5A7F42D22967}"/>
              </a:ext>
            </a:extLst>
          </p:cNvPr>
          <p:cNvSpPr/>
          <p:nvPr/>
        </p:nvSpPr>
        <p:spPr>
          <a:xfrm rot="1808146">
            <a:off x="-1893991" y="-13799"/>
            <a:ext cx="6231075" cy="7277482"/>
          </a:xfrm>
          <a:custGeom>
            <a:avLst/>
            <a:gdLst>
              <a:gd name="connsiteX0" fmla="*/ 0 w 2032000"/>
              <a:gd name="connsiteY0" fmla="*/ 3393440 h 6786880"/>
              <a:gd name="connsiteX1" fmla="*/ 1016000 w 2032000"/>
              <a:gd name="connsiteY1" fmla="*/ 0 h 6786880"/>
              <a:gd name="connsiteX2" fmla="*/ 2032000 w 2032000"/>
              <a:gd name="connsiteY2" fmla="*/ 3393440 h 6786880"/>
              <a:gd name="connsiteX3" fmla="*/ 1016000 w 2032000"/>
              <a:gd name="connsiteY3" fmla="*/ 6786880 h 6786880"/>
              <a:gd name="connsiteX4" fmla="*/ 0 w 2032000"/>
              <a:gd name="connsiteY4" fmla="*/ 3393440 h 6786880"/>
              <a:gd name="connsiteX0" fmla="*/ 0 w 2418080"/>
              <a:gd name="connsiteY0" fmla="*/ 3615012 h 7049365"/>
              <a:gd name="connsiteX1" fmla="*/ 1016000 w 2418080"/>
              <a:gd name="connsiteY1" fmla="*/ 221572 h 7049365"/>
              <a:gd name="connsiteX2" fmla="*/ 2418080 w 2418080"/>
              <a:gd name="connsiteY2" fmla="*/ 1562692 h 7049365"/>
              <a:gd name="connsiteX3" fmla="*/ 1016000 w 2418080"/>
              <a:gd name="connsiteY3" fmla="*/ 7008452 h 7049365"/>
              <a:gd name="connsiteX4" fmla="*/ 0 w 2418080"/>
              <a:gd name="connsiteY4" fmla="*/ 3615012 h 7049365"/>
              <a:gd name="connsiteX0" fmla="*/ 127226 w 4204035"/>
              <a:gd name="connsiteY0" fmla="*/ 3615012 h 7805695"/>
              <a:gd name="connsiteX1" fmla="*/ 1143226 w 4204035"/>
              <a:gd name="connsiteY1" fmla="*/ 221572 h 7805695"/>
              <a:gd name="connsiteX2" fmla="*/ 2545306 w 4204035"/>
              <a:gd name="connsiteY2" fmla="*/ 1562692 h 7805695"/>
              <a:gd name="connsiteX3" fmla="*/ 4150586 w 4204035"/>
              <a:gd name="connsiteY3" fmla="*/ 7780612 h 7805695"/>
              <a:gd name="connsiteX4" fmla="*/ 127226 w 4204035"/>
              <a:gd name="connsiteY4" fmla="*/ 3615012 h 7805695"/>
              <a:gd name="connsiteX0" fmla="*/ 2680786 w 3141794"/>
              <a:gd name="connsiteY0" fmla="*/ 3069471 h 7755950"/>
              <a:gd name="connsiteX1" fmla="*/ 18866 w 3141794"/>
              <a:gd name="connsiteY1" fmla="*/ 184031 h 7755950"/>
              <a:gd name="connsiteX2" fmla="*/ 1420946 w 3141794"/>
              <a:gd name="connsiteY2" fmla="*/ 1525151 h 7755950"/>
              <a:gd name="connsiteX3" fmla="*/ 3026226 w 3141794"/>
              <a:gd name="connsiteY3" fmla="*/ 7743071 h 7755950"/>
              <a:gd name="connsiteX4" fmla="*/ 2680786 w 3141794"/>
              <a:gd name="connsiteY4" fmla="*/ 3069471 h 7755950"/>
              <a:gd name="connsiteX0" fmla="*/ 130164 w 4164810"/>
              <a:gd name="connsiteY0" fmla="*/ 4968016 h 7961051"/>
              <a:gd name="connsiteX1" fmla="*/ 1105524 w 4164810"/>
              <a:gd name="connsiteY1" fmla="*/ 314736 h 7961051"/>
              <a:gd name="connsiteX2" fmla="*/ 2507604 w 4164810"/>
              <a:gd name="connsiteY2" fmla="*/ 1655856 h 7961051"/>
              <a:gd name="connsiteX3" fmla="*/ 4112884 w 4164810"/>
              <a:gd name="connsiteY3" fmla="*/ 7873776 h 7961051"/>
              <a:gd name="connsiteX4" fmla="*/ 130164 w 4164810"/>
              <a:gd name="connsiteY4" fmla="*/ 4968016 h 7961051"/>
              <a:gd name="connsiteX0" fmla="*/ 130164 w 4227939"/>
              <a:gd name="connsiteY0" fmla="*/ 4792265 h 7702813"/>
              <a:gd name="connsiteX1" fmla="*/ 1105524 w 4227939"/>
              <a:gd name="connsiteY1" fmla="*/ 138985 h 7702813"/>
              <a:gd name="connsiteX2" fmla="*/ 2507604 w 4227939"/>
              <a:gd name="connsiteY2" fmla="*/ 1480105 h 7702813"/>
              <a:gd name="connsiteX3" fmla="*/ 3096883 w 4227939"/>
              <a:gd name="connsiteY3" fmla="*/ 4142025 h 7702813"/>
              <a:gd name="connsiteX4" fmla="*/ 4112884 w 4227939"/>
              <a:gd name="connsiteY4" fmla="*/ 7698025 h 7702813"/>
              <a:gd name="connsiteX5" fmla="*/ 130164 w 4227939"/>
              <a:gd name="connsiteY5" fmla="*/ 4792265 h 7702813"/>
              <a:gd name="connsiteX0" fmla="*/ 130164 w 4145318"/>
              <a:gd name="connsiteY0" fmla="*/ 4792265 h 7703697"/>
              <a:gd name="connsiteX1" fmla="*/ 1105524 w 4145318"/>
              <a:gd name="connsiteY1" fmla="*/ 138985 h 7703697"/>
              <a:gd name="connsiteX2" fmla="*/ 2507604 w 4145318"/>
              <a:gd name="connsiteY2" fmla="*/ 1480105 h 7703697"/>
              <a:gd name="connsiteX3" fmla="*/ 2040243 w 4145318"/>
              <a:gd name="connsiteY3" fmla="*/ 4081065 h 7703697"/>
              <a:gd name="connsiteX4" fmla="*/ 4112884 w 4145318"/>
              <a:gd name="connsiteY4" fmla="*/ 7698025 h 7703697"/>
              <a:gd name="connsiteX5" fmla="*/ 130164 w 4145318"/>
              <a:gd name="connsiteY5" fmla="*/ 4792265 h 7703697"/>
              <a:gd name="connsiteX0" fmla="*/ 130164 w 4239022"/>
              <a:gd name="connsiteY0" fmla="*/ 4792265 h 7716894"/>
              <a:gd name="connsiteX1" fmla="*/ 1105524 w 4239022"/>
              <a:gd name="connsiteY1" fmla="*/ 138985 h 7716894"/>
              <a:gd name="connsiteX2" fmla="*/ 2507604 w 4239022"/>
              <a:gd name="connsiteY2" fmla="*/ 1480105 h 7716894"/>
              <a:gd name="connsiteX3" fmla="*/ 2040243 w 4239022"/>
              <a:gd name="connsiteY3" fmla="*/ 4081065 h 7716894"/>
              <a:gd name="connsiteX4" fmla="*/ 3137523 w 4239022"/>
              <a:gd name="connsiteY4" fmla="*/ 5950505 h 7716894"/>
              <a:gd name="connsiteX5" fmla="*/ 4112884 w 4239022"/>
              <a:gd name="connsiteY5" fmla="*/ 7698025 h 7716894"/>
              <a:gd name="connsiteX6" fmla="*/ 130164 w 4239022"/>
              <a:gd name="connsiteY6" fmla="*/ 4792265 h 7716894"/>
              <a:gd name="connsiteX0" fmla="*/ 130164 w 4432512"/>
              <a:gd name="connsiteY0" fmla="*/ 4792265 h 7701579"/>
              <a:gd name="connsiteX1" fmla="*/ 1105524 w 4432512"/>
              <a:gd name="connsiteY1" fmla="*/ 138985 h 7701579"/>
              <a:gd name="connsiteX2" fmla="*/ 2507604 w 4432512"/>
              <a:gd name="connsiteY2" fmla="*/ 1480105 h 7701579"/>
              <a:gd name="connsiteX3" fmla="*/ 2040243 w 4432512"/>
              <a:gd name="connsiteY3" fmla="*/ 4081065 h 7701579"/>
              <a:gd name="connsiteX4" fmla="*/ 3950323 w 4432512"/>
              <a:gd name="connsiteY4" fmla="*/ 5361225 h 7701579"/>
              <a:gd name="connsiteX5" fmla="*/ 4112884 w 4432512"/>
              <a:gd name="connsiteY5" fmla="*/ 7698025 h 7701579"/>
              <a:gd name="connsiteX6" fmla="*/ 130164 w 4432512"/>
              <a:gd name="connsiteY6" fmla="*/ 4792265 h 7701579"/>
              <a:gd name="connsiteX0" fmla="*/ 238352 w 4540700"/>
              <a:gd name="connsiteY0" fmla="*/ 4654710 h 7564024"/>
              <a:gd name="connsiteX1" fmla="*/ 534862 w 4540700"/>
              <a:gd name="connsiteY1" fmla="*/ 1568268 h 7564024"/>
              <a:gd name="connsiteX2" fmla="*/ 1213712 w 4540700"/>
              <a:gd name="connsiteY2" fmla="*/ 1430 h 7564024"/>
              <a:gd name="connsiteX3" fmla="*/ 2615792 w 4540700"/>
              <a:gd name="connsiteY3" fmla="*/ 1342550 h 7564024"/>
              <a:gd name="connsiteX4" fmla="*/ 2148431 w 4540700"/>
              <a:gd name="connsiteY4" fmla="*/ 3943510 h 7564024"/>
              <a:gd name="connsiteX5" fmla="*/ 4058511 w 4540700"/>
              <a:gd name="connsiteY5" fmla="*/ 5223670 h 7564024"/>
              <a:gd name="connsiteX6" fmla="*/ 4221072 w 4540700"/>
              <a:gd name="connsiteY6" fmla="*/ 7560470 h 7564024"/>
              <a:gd name="connsiteX7" fmla="*/ 238352 w 4540700"/>
              <a:gd name="connsiteY7" fmla="*/ 4654710 h 7564024"/>
              <a:gd name="connsiteX0" fmla="*/ 1928727 w 6231075"/>
              <a:gd name="connsiteY0" fmla="*/ 4658016 h 7567330"/>
              <a:gd name="connsiteX1" fmla="*/ 16182 w 6231075"/>
              <a:gd name="connsiteY1" fmla="*/ 1773157 h 7567330"/>
              <a:gd name="connsiteX2" fmla="*/ 2904087 w 6231075"/>
              <a:gd name="connsiteY2" fmla="*/ 4736 h 7567330"/>
              <a:gd name="connsiteX3" fmla="*/ 4306167 w 6231075"/>
              <a:gd name="connsiteY3" fmla="*/ 1345856 h 7567330"/>
              <a:gd name="connsiteX4" fmla="*/ 3838806 w 6231075"/>
              <a:gd name="connsiteY4" fmla="*/ 3946816 h 7567330"/>
              <a:gd name="connsiteX5" fmla="*/ 5748886 w 6231075"/>
              <a:gd name="connsiteY5" fmla="*/ 5226976 h 7567330"/>
              <a:gd name="connsiteX6" fmla="*/ 5911447 w 6231075"/>
              <a:gd name="connsiteY6" fmla="*/ 7563776 h 7567330"/>
              <a:gd name="connsiteX7" fmla="*/ 1928727 w 6231075"/>
              <a:gd name="connsiteY7" fmla="*/ 4658016 h 7567330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098472 w 6231075"/>
              <a:gd name="connsiteY4" fmla="*/ 2792190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3838806 w 6231075"/>
              <a:gd name="connsiteY5" fmla="*/ 3945881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657081 h 7566395"/>
              <a:gd name="connsiteX1" fmla="*/ 16182 w 6231075"/>
              <a:gd name="connsiteY1" fmla="*/ 1772222 h 7566395"/>
              <a:gd name="connsiteX2" fmla="*/ 2904087 w 6231075"/>
              <a:gd name="connsiteY2" fmla="*/ 3801 h 7566395"/>
              <a:gd name="connsiteX3" fmla="*/ 4306167 w 6231075"/>
              <a:gd name="connsiteY3" fmla="*/ 1344921 h 7566395"/>
              <a:gd name="connsiteX4" fmla="*/ 4737475 w 6231075"/>
              <a:gd name="connsiteY4" fmla="*/ 2752316 h 7566395"/>
              <a:gd name="connsiteX5" fmla="*/ 5963711 w 6231075"/>
              <a:gd name="connsiteY5" fmla="*/ 4239566 h 7566395"/>
              <a:gd name="connsiteX6" fmla="*/ 5748886 w 6231075"/>
              <a:gd name="connsiteY6" fmla="*/ 5226041 h 7566395"/>
              <a:gd name="connsiteX7" fmla="*/ 5911447 w 6231075"/>
              <a:gd name="connsiteY7" fmla="*/ 7562841 h 7566395"/>
              <a:gd name="connsiteX8" fmla="*/ 1928727 w 6231075"/>
              <a:gd name="connsiteY8" fmla="*/ 4657081 h 7566395"/>
              <a:gd name="connsiteX0" fmla="*/ 1928727 w 6231075"/>
              <a:gd name="connsiteY0" fmla="*/ 4280541 h 7189855"/>
              <a:gd name="connsiteX1" fmla="*/ 16182 w 6231075"/>
              <a:gd name="connsiteY1" fmla="*/ 1395682 h 7189855"/>
              <a:gd name="connsiteX2" fmla="*/ 3465751 w 6231075"/>
              <a:gd name="connsiteY2" fmla="*/ 6079 h 7189855"/>
              <a:gd name="connsiteX3" fmla="*/ 4306167 w 6231075"/>
              <a:gd name="connsiteY3" fmla="*/ 968381 h 7189855"/>
              <a:gd name="connsiteX4" fmla="*/ 4737475 w 6231075"/>
              <a:gd name="connsiteY4" fmla="*/ 2375776 h 7189855"/>
              <a:gd name="connsiteX5" fmla="*/ 5963711 w 6231075"/>
              <a:gd name="connsiteY5" fmla="*/ 3863026 h 7189855"/>
              <a:gd name="connsiteX6" fmla="*/ 5748886 w 6231075"/>
              <a:gd name="connsiteY6" fmla="*/ 4849501 h 7189855"/>
              <a:gd name="connsiteX7" fmla="*/ 5911447 w 6231075"/>
              <a:gd name="connsiteY7" fmla="*/ 7186301 h 7189855"/>
              <a:gd name="connsiteX8" fmla="*/ 1928727 w 6231075"/>
              <a:gd name="connsiteY8" fmla="*/ 4280541 h 7189855"/>
              <a:gd name="connsiteX0" fmla="*/ 1928727 w 6231075"/>
              <a:gd name="connsiteY0" fmla="*/ 4309598 h 7218912"/>
              <a:gd name="connsiteX1" fmla="*/ 16182 w 6231075"/>
              <a:gd name="connsiteY1" fmla="*/ 1424739 h 7218912"/>
              <a:gd name="connsiteX2" fmla="*/ 1971427 w 6231075"/>
              <a:gd name="connsiteY2" fmla="*/ 326007 h 7218912"/>
              <a:gd name="connsiteX3" fmla="*/ 3465751 w 6231075"/>
              <a:gd name="connsiteY3" fmla="*/ 35136 h 7218912"/>
              <a:gd name="connsiteX4" fmla="*/ 4306167 w 6231075"/>
              <a:gd name="connsiteY4" fmla="*/ 997438 h 7218912"/>
              <a:gd name="connsiteX5" fmla="*/ 4737475 w 6231075"/>
              <a:gd name="connsiteY5" fmla="*/ 2404833 h 7218912"/>
              <a:gd name="connsiteX6" fmla="*/ 5963711 w 6231075"/>
              <a:gd name="connsiteY6" fmla="*/ 3892083 h 7218912"/>
              <a:gd name="connsiteX7" fmla="*/ 5748886 w 6231075"/>
              <a:gd name="connsiteY7" fmla="*/ 4878558 h 7218912"/>
              <a:gd name="connsiteX8" fmla="*/ 5911447 w 6231075"/>
              <a:gd name="connsiteY8" fmla="*/ 7215358 h 7218912"/>
              <a:gd name="connsiteX9" fmla="*/ 1928727 w 6231075"/>
              <a:gd name="connsiteY9" fmla="*/ 4309598 h 7218912"/>
              <a:gd name="connsiteX0" fmla="*/ 1928727 w 6231075"/>
              <a:gd name="connsiteY0" fmla="*/ 4368168 h 7277482"/>
              <a:gd name="connsiteX1" fmla="*/ 16182 w 6231075"/>
              <a:gd name="connsiteY1" fmla="*/ 1483309 h 7277482"/>
              <a:gd name="connsiteX2" fmla="*/ 1839523 w 6231075"/>
              <a:gd name="connsiteY2" fmla="*/ 194152 h 7277482"/>
              <a:gd name="connsiteX3" fmla="*/ 3465751 w 6231075"/>
              <a:gd name="connsiteY3" fmla="*/ 93706 h 7277482"/>
              <a:gd name="connsiteX4" fmla="*/ 4306167 w 6231075"/>
              <a:gd name="connsiteY4" fmla="*/ 1056008 h 7277482"/>
              <a:gd name="connsiteX5" fmla="*/ 4737475 w 6231075"/>
              <a:gd name="connsiteY5" fmla="*/ 2463403 h 7277482"/>
              <a:gd name="connsiteX6" fmla="*/ 5963711 w 6231075"/>
              <a:gd name="connsiteY6" fmla="*/ 3950653 h 7277482"/>
              <a:gd name="connsiteX7" fmla="*/ 5748886 w 6231075"/>
              <a:gd name="connsiteY7" fmla="*/ 4937128 h 7277482"/>
              <a:gd name="connsiteX8" fmla="*/ 5911447 w 6231075"/>
              <a:gd name="connsiteY8" fmla="*/ 7273928 h 7277482"/>
              <a:gd name="connsiteX9" fmla="*/ 1928727 w 6231075"/>
              <a:gd name="connsiteY9" fmla="*/ 4368168 h 727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1075" h="7277482">
                <a:moveTo>
                  <a:pt x="1928727" y="4368168"/>
                </a:moveTo>
                <a:cubicBezTo>
                  <a:pt x="946183" y="3403065"/>
                  <a:pt x="-146378" y="2258856"/>
                  <a:pt x="16182" y="1483309"/>
                </a:cubicBezTo>
                <a:cubicBezTo>
                  <a:pt x="23299" y="819377"/>
                  <a:pt x="1264595" y="425753"/>
                  <a:pt x="1839523" y="194152"/>
                </a:cubicBezTo>
                <a:cubicBezTo>
                  <a:pt x="2414451" y="-37448"/>
                  <a:pt x="3054644" y="-49937"/>
                  <a:pt x="3465751" y="93706"/>
                </a:cubicBezTo>
                <a:cubicBezTo>
                  <a:pt x="3876858" y="237349"/>
                  <a:pt x="4107103" y="591276"/>
                  <a:pt x="4306167" y="1056008"/>
                </a:cubicBezTo>
                <a:cubicBezTo>
                  <a:pt x="4505231" y="1520740"/>
                  <a:pt x="4815368" y="2029910"/>
                  <a:pt x="4737475" y="2463403"/>
                </a:cubicBezTo>
                <a:cubicBezTo>
                  <a:pt x="4659582" y="2896896"/>
                  <a:pt x="5688642" y="3545011"/>
                  <a:pt x="5963711" y="3950653"/>
                </a:cubicBezTo>
                <a:cubicBezTo>
                  <a:pt x="6238780" y="4356295"/>
                  <a:pt x="5403446" y="4334301"/>
                  <a:pt x="5748886" y="4937128"/>
                </a:cubicBezTo>
                <a:cubicBezTo>
                  <a:pt x="6094326" y="5539955"/>
                  <a:pt x="6548140" y="7368755"/>
                  <a:pt x="5911447" y="7273928"/>
                </a:cubicBezTo>
                <a:cubicBezTo>
                  <a:pt x="5274754" y="7179101"/>
                  <a:pt x="2911271" y="5333271"/>
                  <a:pt x="1928727" y="4368168"/>
                </a:cubicBezTo>
                <a:close/>
              </a:path>
            </a:pathLst>
          </a:cu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34285E-52C0-FE13-7DC2-D8BA8DFE1AFE}"/>
              </a:ext>
            </a:extLst>
          </p:cNvPr>
          <p:cNvSpPr/>
          <p:nvPr/>
        </p:nvSpPr>
        <p:spPr>
          <a:xfrm>
            <a:off x="1241442" y="1502526"/>
            <a:ext cx="4002280" cy="3852947"/>
          </a:xfrm>
          <a:prstGeom prst="ellipse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8B525D-1C69-0DE5-4BB1-34FD736B2D9B}"/>
              </a:ext>
            </a:extLst>
          </p:cNvPr>
          <p:cNvSpPr/>
          <p:nvPr/>
        </p:nvSpPr>
        <p:spPr>
          <a:xfrm>
            <a:off x="0" y="6766437"/>
            <a:ext cx="12192000" cy="97971"/>
          </a:xfrm>
          <a:prstGeom prst="rect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8777C9-3D21-3C5A-1DF6-9FFCE553479D}"/>
              </a:ext>
            </a:extLst>
          </p:cNvPr>
          <p:cNvSpPr/>
          <p:nvPr/>
        </p:nvSpPr>
        <p:spPr>
          <a:xfrm>
            <a:off x="706056" y="-63660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16570-D83A-3D89-7657-A98F8BFD99D9}"/>
              </a:ext>
            </a:extLst>
          </p:cNvPr>
          <p:cNvSpPr/>
          <p:nvPr/>
        </p:nvSpPr>
        <p:spPr>
          <a:xfrm>
            <a:off x="1221547" y="-63660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B6B2C5-EBD5-0DC8-6EFA-4FC2114A1733}"/>
              </a:ext>
            </a:extLst>
          </p:cNvPr>
          <p:cNvSpPr/>
          <p:nvPr/>
        </p:nvSpPr>
        <p:spPr>
          <a:xfrm>
            <a:off x="1737038" y="-63660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687B62-A253-B1D5-E2A8-41C6E2F8CA27}"/>
              </a:ext>
            </a:extLst>
          </p:cNvPr>
          <p:cNvSpPr/>
          <p:nvPr/>
        </p:nvSpPr>
        <p:spPr>
          <a:xfrm>
            <a:off x="2252529" y="-61924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7AEE9C-3F25-D58C-6F96-4D3F67190F37}"/>
              </a:ext>
            </a:extLst>
          </p:cNvPr>
          <p:cNvSpPr/>
          <p:nvPr/>
        </p:nvSpPr>
        <p:spPr>
          <a:xfrm>
            <a:off x="2768020" y="-61924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Practice Target">
                <a:extLst>
                  <a:ext uri="{FF2B5EF4-FFF2-40B4-BE49-F238E27FC236}">
                    <a16:creationId xmlns:a16="http://schemas.microsoft.com/office/drawing/2014/main" id="{A0866372-62CE-0362-8CDD-8E23C0DFFA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0513959"/>
                  </p:ext>
                </p:extLst>
              </p:nvPr>
            </p:nvGraphicFramePr>
            <p:xfrm>
              <a:off x="-2117726" y="1450438"/>
              <a:ext cx="1122046" cy="20155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2046" cy="2015527"/>
                    </a:xfrm>
                    <a:prstGeom prst="rect">
                      <a:avLst/>
                    </a:prstGeom>
                  </am3d:spPr>
                  <am3d:camera>
                    <am3d:pos x="0" y="0" z="606958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864" d="1000000"/>
                    <am3d:preTrans dx="1061470" dy="-17675242" dz="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77005" ay="-3173082" az="-614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648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Practice Target">
                <a:extLst>
                  <a:ext uri="{FF2B5EF4-FFF2-40B4-BE49-F238E27FC236}">
                    <a16:creationId xmlns:a16="http://schemas.microsoft.com/office/drawing/2014/main" id="{A0866372-62CE-0362-8CDD-8E23C0DFFA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17726" y="1450438"/>
                <a:ext cx="1122046" cy="2015527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911BCAB-F22F-27B2-79D4-1775B76DE2E2}"/>
              </a:ext>
            </a:extLst>
          </p:cNvPr>
          <p:cNvGrpSpPr/>
          <p:nvPr/>
        </p:nvGrpSpPr>
        <p:grpSpPr>
          <a:xfrm>
            <a:off x="5134793" y="-30814247"/>
            <a:ext cx="8578373" cy="36516729"/>
            <a:chOff x="5223050" y="-5912087"/>
            <a:chExt cx="8578373" cy="365167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81B8EB-7C3E-A906-8670-51A92902D37D}"/>
                </a:ext>
              </a:extLst>
            </p:cNvPr>
            <p:cNvSpPr txBox="1"/>
            <p:nvPr/>
          </p:nvSpPr>
          <p:spPr>
            <a:xfrm>
              <a:off x="5223050" y="-5912087"/>
              <a:ext cx="6862275" cy="3520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20F0502020204030204" pitchFamily="66" charset="0"/>
                </a:rPr>
                <a:t>A ideia...</a:t>
              </a: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480060">
                <a:lnSpc>
                  <a:spcPct val="107000"/>
                </a:lnSpc>
                <a:spcAft>
                  <a:spcPts val="800"/>
                </a:spcAft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Criar um aplicativo para Android, de compra e venda de livros acadêmicos usados</a:t>
              </a:r>
              <a:r>
                <a:rPr lang="pt-PT" sz="3600" kern="100" dirty="0"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</a:t>
              </a:r>
              <a:endParaRPr lang="pt-PT" sz="2000" kern="100" dirty="0"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9BC42F-3208-E5CC-7E70-7167299D8D40}"/>
                </a:ext>
              </a:extLst>
            </p:cNvPr>
            <p:cNvSpPr txBox="1"/>
            <p:nvPr/>
          </p:nvSpPr>
          <p:spPr>
            <a:xfrm>
              <a:off x="5223050" y="388424"/>
              <a:ext cx="7247033" cy="6081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Contexto...</a:t>
              </a:r>
            </a:p>
            <a:p>
              <a:pPr marL="480060">
                <a:lnSpc>
                  <a:spcPct val="107000"/>
                </a:lnSpc>
              </a:pPr>
              <a:endParaRPr lang="pt-PT" sz="36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400" b="1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 aumento de preço de livros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Ex-estudantes com livros parados sem utilização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Recuperar parte do investimento com a venda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Solução para ambos os lados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74485-D1FB-B65B-B0E3-172F817FE91D}"/>
                </a:ext>
              </a:extLst>
            </p:cNvPr>
            <p:cNvSpPr txBox="1"/>
            <p:nvPr/>
          </p:nvSpPr>
          <p:spPr>
            <a:xfrm>
              <a:off x="5223050" y="9862882"/>
              <a:ext cx="7634595" cy="5704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Objetivos...</a:t>
              </a: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Aumentar a oportunidade educacional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Facilitar a reutilização de recursos acadêmicos</a:t>
              </a:r>
            </a:p>
            <a:p>
              <a:pPr marL="765810" indent="-2857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Melhorar a experiência do usuário</a:t>
              </a:r>
              <a:endParaRPr lang="pt-PT" sz="36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36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20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2AE69-599E-BE3A-E576-FDA56F589F55}"/>
                </a:ext>
              </a:extLst>
            </p:cNvPr>
            <p:cNvSpPr txBox="1"/>
            <p:nvPr/>
          </p:nvSpPr>
          <p:spPr>
            <a:xfrm>
              <a:off x="5418557" y="17885000"/>
              <a:ext cx="8382866" cy="3907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 Definição de púplico alvo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b="1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principal</a:t>
              </a:r>
            </a:p>
            <a:p>
              <a:pPr marL="651510" indent="-17145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Público alvo secundário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5849B8-AAFB-7468-5426-8F8CE4CB3DCA}"/>
                </a:ext>
              </a:extLst>
            </p:cNvPr>
            <p:cNvSpPr txBox="1"/>
            <p:nvPr/>
          </p:nvSpPr>
          <p:spPr>
            <a:xfrm>
              <a:off x="5418557" y="26104307"/>
              <a:ext cx="8154266" cy="4500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0060">
                <a:lnSpc>
                  <a:spcPct val="107000"/>
                </a:lnSpc>
              </a:pP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Os Aplicativos</a:t>
              </a:r>
              <a:r>
                <a:rPr lang="pt-PT" sz="54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 já existentes</a:t>
              </a:r>
              <a:r>
                <a:rPr lang="pt-PT" sz="5400" kern="100" dirty="0">
                  <a:solidFill>
                    <a:srgbClr val="171559"/>
                  </a:solidFill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...</a:t>
              </a: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480060">
                <a:lnSpc>
                  <a:spcPct val="107000"/>
                </a:lnSpc>
              </a:pPr>
              <a:endParaRPr lang="pt-PT" sz="5400" kern="100" dirty="0">
                <a:solidFill>
                  <a:srgbClr val="17155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endParaRP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Amazon </a:t>
              </a:r>
            </a:p>
            <a:p>
              <a:pPr marL="937260" indent="-457200">
                <a:lnSpc>
                  <a:spcPct val="107000"/>
                </a:lnSpc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Chegg</a:t>
              </a:r>
            </a:p>
            <a:p>
              <a:pPr marL="937260" indent="-457200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pt-PT" sz="3600" kern="100" dirty="0">
                  <a:solidFill>
                    <a:srgbClr val="171559"/>
                  </a:solidFill>
                  <a:effectLst/>
                  <a:latin typeface="Amasis MT Pro" panose="02040504050005020304" pitchFamily="18" charset="0"/>
                  <a:ea typeface="Calibri" panose="020F0502020204030204" pitchFamily="34" charset="0"/>
                  <a:cs typeface="Dreaming Outloud Script Pro" panose="03050502040304050704" pitchFamily="66" charset="0"/>
                </a:rPr>
                <a:t>e-Bay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Mobile phone">
                <a:extLst>
                  <a:ext uri="{FF2B5EF4-FFF2-40B4-BE49-F238E27FC236}">
                    <a16:creationId xmlns:a16="http://schemas.microsoft.com/office/drawing/2014/main" id="{E393CBAE-4B29-828B-E530-FB5288F5EE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5122316"/>
                  </p:ext>
                </p:extLst>
              </p:nvPr>
            </p:nvGraphicFramePr>
            <p:xfrm>
              <a:off x="2515712" y="2145139"/>
              <a:ext cx="1426105" cy="29596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26105" cy="2959603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761883" ay="2126796" az="10843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895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Mobile phone">
                <a:extLst>
                  <a:ext uri="{FF2B5EF4-FFF2-40B4-BE49-F238E27FC236}">
                    <a16:creationId xmlns:a16="http://schemas.microsoft.com/office/drawing/2014/main" id="{E393CBAE-4B29-828B-E530-FB5288F5EE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5712" y="2145139"/>
                <a:ext cx="1426105" cy="2959603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28C1EC7-1BCE-E450-E804-375909B8E75D}"/>
              </a:ext>
            </a:extLst>
          </p:cNvPr>
          <p:cNvSpPr/>
          <p:nvPr/>
        </p:nvSpPr>
        <p:spPr>
          <a:xfrm>
            <a:off x="-8350858" y="-37839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6E331B-3653-4B35-AAE8-4F25F2616976}"/>
              </a:ext>
            </a:extLst>
          </p:cNvPr>
          <p:cNvSpPr/>
          <p:nvPr/>
        </p:nvSpPr>
        <p:spPr>
          <a:xfrm>
            <a:off x="-7835367" y="-37839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BCF3E4-29BF-3ED5-9348-27C3CD6EF358}"/>
              </a:ext>
            </a:extLst>
          </p:cNvPr>
          <p:cNvSpPr/>
          <p:nvPr/>
        </p:nvSpPr>
        <p:spPr>
          <a:xfrm>
            <a:off x="-7319876" y="-37839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F7C537-D4BB-DD5B-7374-1291A2BA0B28}"/>
              </a:ext>
            </a:extLst>
          </p:cNvPr>
          <p:cNvSpPr/>
          <p:nvPr/>
        </p:nvSpPr>
        <p:spPr>
          <a:xfrm>
            <a:off x="-6804385" y="-36103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2ADBD8-189A-0FAD-9737-92C6EEC88249}"/>
              </a:ext>
            </a:extLst>
          </p:cNvPr>
          <p:cNvSpPr/>
          <p:nvPr/>
        </p:nvSpPr>
        <p:spPr>
          <a:xfrm>
            <a:off x="-6288894" y="-36103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6636CD-00D5-8525-7BD7-5862AA03E3E9}"/>
              </a:ext>
            </a:extLst>
          </p:cNvPr>
          <p:cNvSpPr/>
          <p:nvPr/>
        </p:nvSpPr>
        <p:spPr>
          <a:xfrm>
            <a:off x="-8350858" y="-378399"/>
            <a:ext cx="474562" cy="451413"/>
          </a:xfrm>
          <a:prstGeom prst="rect">
            <a:avLst/>
          </a:prstGeom>
          <a:solidFill>
            <a:srgbClr val="D94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688BEA-716F-A900-6DAC-AD563DA94DAB}"/>
              </a:ext>
            </a:extLst>
          </p:cNvPr>
          <p:cNvSpPr/>
          <p:nvPr/>
        </p:nvSpPr>
        <p:spPr>
          <a:xfrm>
            <a:off x="-7835367" y="-378399"/>
            <a:ext cx="474562" cy="451413"/>
          </a:xfrm>
          <a:prstGeom prst="rect">
            <a:avLst/>
          </a:prstGeom>
          <a:solidFill>
            <a:srgbClr val="1715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8B87A0-9F4D-678F-D0B8-086184FCC7FD}"/>
              </a:ext>
            </a:extLst>
          </p:cNvPr>
          <p:cNvSpPr/>
          <p:nvPr/>
        </p:nvSpPr>
        <p:spPr>
          <a:xfrm>
            <a:off x="-7319876" y="-378399"/>
            <a:ext cx="474562" cy="451413"/>
          </a:xfrm>
          <a:prstGeom prst="rect">
            <a:avLst/>
          </a:prstGeom>
          <a:solidFill>
            <a:srgbClr val="F2D0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F66069-919B-7CAE-AEA9-A9B0203DC48A}"/>
              </a:ext>
            </a:extLst>
          </p:cNvPr>
          <p:cNvSpPr/>
          <p:nvPr/>
        </p:nvSpPr>
        <p:spPr>
          <a:xfrm>
            <a:off x="-6804385" y="-361039"/>
            <a:ext cx="474562" cy="451413"/>
          </a:xfrm>
          <a:prstGeom prst="rect">
            <a:avLst/>
          </a:prstGeom>
          <a:solidFill>
            <a:srgbClr val="F29F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695B10-AC79-EF5D-F70F-7720923C9D15}"/>
              </a:ext>
            </a:extLst>
          </p:cNvPr>
          <p:cNvSpPr/>
          <p:nvPr/>
        </p:nvSpPr>
        <p:spPr>
          <a:xfrm>
            <a:off x="-6288894" y="-361039"/>
            <a:ext cx="474562" cy="451413"/>
          </a:xfrm>
          <a:prstGeom prst="rect">
            <a:avLst/>
          </a:prstGeom>
          <a:solidFill>
            <a:srgbClr val="F263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61D50F-05C9-E36C-E512-7BF17CB25670}"/>
              </a:ext>
            </a:extLst>
          </p:cNvPr>
          <p:cNvGrpSpPr/>
          <p:nvPr/>
        </p:nvGrpSpPr>
        <p:grpSpPr>
          <a:xfrm>
            <a:off x="-27403648" y="361493"/>
            <a:ext cx="34254861" cy="547068"/>
            <a:chOff x="-27220768" y="361493"/>
            <a:chExt cx="34254861" cy="54706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F69181A-D161-9B49-4814-190D73CFB13D}"/>
                </a:ext>
              </a:extLst>
            </p:cNvPr>
            <p:cNvGrpSpPr/>
            <p:nvPr/>
          </p:nvGrpSpPr>
          <p:grpSpPr>
            <a:xfrm>
              <a:off x="-27220768" y="439633"/>
              <a:ext cx="1177391" cy="373148"/>
              <a:chOff x="4185023" y="5732230"/>
              <a:chExt cx="2938497" cy="923145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9D8F0FF-8F9B-9520-2C05-960AF86C42B7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D18DBA5-33CE-2A20-AFED-C22C00963DB2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D08FC37-1E07-8AFD-AEFE-22FCAD9B00CC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B772F77-99AC-3841-8DD8-AB3AA34F9370}"/>
                </a:ext>
              </a:extLst>
            </p:cNvPr>
            <p:cNvGrpSpPr/>
            <p:nvPr/>
          </p:nvGrpSpPr>
          <p:grpSpPr>
            <a:xfrm>
              <a:off x="-19461837" y="361493"/>
              <a:ext cx="1177391" cy="373148"/>
              <a:chOff x="4185023" y="5732230"/>
              <a:chExt cx="2938497" cy="92314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DECFE43-23DA-E234-6FB3-D9F6A029AC40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AD7A6A0-2C46-B3DE-2FFC-AB516F2EB38C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52DB59F-1FD0-0378-CBB0-27BA5C5665B4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3F2C19-DBF6-8846-B291-5FA2D7161469}"/>
                </a:ext>
              </a:extLst>
            </p:cNvPr>
            <p:cNvGrpSpPr/>
            <p:nvPr/>
          </p:nvGrpSpPr>
          <p:grpSpPr>
            <a:xfrm>
              <a:off x="-11844390" y="436098"/>
              <a:ext cx="1177391" cy="373148"/>
              <a:chOff x="4185023" y="5732230"/>
              <a:chExt cx="2938497" cy="923145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30DC357-3220-2015-228F-703839BEFE66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F263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7D98066-10E0-3F75-E8EE-BE41697FB8E3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F3BBBD-8AEB-9940-0C78-C597279343B1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07E95BB-52F2-2AB3-6A3B-9B3AB137D03D}"/>
                </a:ext>
              </a:extLst>
            </p:cNvPr>
            <p:cNvGrpSpPr/>
            <p:nvPr/>
          </p:nvGrpSpPr>
          <p:grpSpPr>
            <a:xfrm>
              <a:off x="-3452554" y="443168"/>
              <a:ext cx="1177391" cy="373148"/>
              <a:chOff x="4185023" y="5732230"/>
              <a:chExt cx="2938497" cy="92314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CEC2E26-65A6-9705-4A06-5F9FAD64C471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DE7D70D-43D8-DCF7-00ED-CFA9EB50395F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EA75CCA-CBE5-9C11-D93A-37D839E4DEA7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9F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070098B-6A92-3882-7010-BFDB764C6720}"/>
                </a:ext>
              </a:extLst>
            </p:cNvPr>
            <p:cNvGrpSpPr/>
            <p:nvPr/>
          </p:nvGrpSpPr>
          <p:grpSpPr>
            <a:xfrm>
              <a:off x="5856702" y="535413"/>
              <a:ext cx="1177391" cy="373148"/>
              <a:chOff x="4185023" y="5732230"/>
              <a:chExt cx="2938497" cy="923145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3B7298D-0E43-3E8A-FEB6-3306B8811A0C}"/>
                  </a:ext>
                </a:extLst>
              </p:cNvPr>
              <p:cNvSpPr/>
              <p:nvPr/>
            </p:nvSpPr>
            <p:spPr>
              <a:xfrm>
                <a:off x="4185023" y="5732230"/>
                <a:ext cx="914400" cy="914400"/>
              </a:xfrm>
              <a:prstGeom prst="ellipse">
                <a:avLst/>
              </a:prstGeom>
              <a:solidFill>
                <a:srgbClr val="D941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822A68C-F5DF-1F10-21DD-F5AA0F834CA6}"/>
                  </a:ext>
                </a:extLst>
              </p:cNvPr>
              <p:cNvSpPr/>
              <p:nvPr/>
            </p:nvSpPr>
            <p:spPr>
              <a:xfrm>
                <a:off x="5190863" y="5740975"/>
                <a:ext cx="914400" cy="914400"/>
              </a:xfrm>
              <a:prstGeom prst="ellipse">
                <a:avLst/>
              </a:prstGeom>
              <a:solidFill>
                <a:srgbClr val="17155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8F08AEA-D2E7-2120-44AC-2728A62FB96B}"/>
                  </a:ext>
                </a:extLst>
              </p:cNvPr>
              <p:cNvSpPr/>
              <p:nvPr/>
            </p:nvSpPr>
            <p:spPr>
              <a:xfrm>
                <a:off x="6209120" y="5732230"/>
                <a:ext cx="914400" cy="914400"/>
              </a:xfrm>
              <a:prstGeom prst="ellipse">
                <a:avLst/>
              </a:prstGeom>
              <a:solidFill>
                <a:srgbClr val="F2D0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C3476C-BAC0-A215-A0B9-784BB4617E7A}"/>
              </a:ext>
            </a:extLst>
          </p:cNvPr>
          <p:cNvSpPr txBox="1"/>
          <p:nvPr/>
        </p:nvSpPr>
        <p:spPr>
          <a:xfrm>
            <a:off x="-8634160" y="-185196"/>
            <a:ext cx="8154266" cy="7299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>
              <a:lnSpc>
                <a:spcPct val="107000"/>
              </a:lnSpc>
            </a:pPr>
            <a:r>
              <a:rPr lang="pt-PT" sz="5400" kern="100" dirty="0">
                <a:solidFill>
                  <a:srgbClr val="171559"/>
                </a:solidFill>
                <a:latin typeface="Amasis MT Pro" panose="02040504050005020304" pitchFamily="18" charset="0"/>
                <a:ea typeface="Calibri" panose="020F0502020204030204" pitchFamily="34" charset="0"/>
                <a:cs typeface="Dreaming Outloud Script Pro" panose="03050502040304050704" pitchFamily="66" charset="0"/>
              </a:rPr>
              <a:t>Guiões de teste...</a:t>
            </a:r>
          </a:p>
          <a:p>
            <a:pPr marL="480060">
              <a:lnSpc>
                <a:spcPct val="106000"/>
              </a:lnSpc>
            </a:pPr>
            <a:r>
              <a:rPr lang="pt-PT" sz="1800" kern="100" dirty="0">
                <a:solidFill>
                  <a:srgbClr val="000000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80060">
              <a:lnSpc>
                <a:spcPct val="106000"/>
              </a:lnSpc>
            </a:pPr>
            <a:r>
              <a:rPr lang="pt-PT" sz="2400" i="1" u="sng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Caso 1 de utilização principal (core):</a:t>
            </a:r>
          </a:p>
          <a:p>
            <a:pPr marL="480060">
              <a:lnSpc>
                <a:spcPct val="106000"/>
              </a:lnSpc>
            </a:pPr>
            <a:endParaRPr lang="pt-PT" sz="2400" kern="100" dirty="0">
              <a:solidFill>
                <a:srgbClr val="D9416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Um novo usuário se registra ou faz login.</a:t>
            </a:r>
          </a:p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 usuário cria um anúncio para vender um livro, adiciona o título, autor, preço, descrição e carrega uma foto do ficheiro ou tira uma foto pelo próprio app.</a:t>
            </a:r>
          </a:p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 usuário faz uma pesquisa dos livros por títulos, autor ou disciplina.</a:t>
            </a:r>
          </a:p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 usuário visualiza os detalhes do livro e entra em contato com o vendedor.</a:t>
            </a:r>
          </a:p>
          <a:p>
            <a:pPr marL="342900" lvl="0" indent="-342900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 usuário realiza o pagamento por meio do aplicativo</a:t>
            </a: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400" kern="100" dirty="0">
                <a:solidFill>
                  <a:srgbClr val="D94169"/>
                </a:solidFill>
                <a:effectLst/>
                <a:latin typeface="Amasis MT Pro" panose="020405040500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 usuário e o vendedor combinam um local de encontro para a entrega do livro.</a:t>
            </a:r>
          </a:p>
          <a:p>
            <a:pPr marL="480060">
              <a:lnSpc>
                <a:spcPct val="107000"/>
              </a:lnSpc>
            </a:pPr>
            <a:endParaRPr lang="pt-PT" sz="5400" kern="100" dirty="0">
              <a:solidFill>
                <a:srgbClr val="171559"/>
              </a:solidFill>
              <a:effectLst/>
              <a:latin typeface="Amasis MT Pro" panose="02040504050005020304" pitchFamily="18" charset="0"/>
              <a:ea typeface="Calibri" panose="020F0502020204030204" pitchFamily="34" charset="0"/>
              <a:cs typeface="Dreaming Outloud Script Pro" panose="03050502040304050704" pitchFamily="66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3244E7-350F-7FCC-5E04-D4059122F193}"/>
              </a:ext>
            </a:extLst>
          </p:cNvPr>
          <p:cNvSpPr/>
          <p:nvPr/>
        </p:nvSpPr>
        <p:spPr>
          <a:xfrm rot="5400000" flipV="1">
            <a:off x="-4006880" y="3148301"/>
            <a:ext cx="6858003" cy="561396"/>
          </a:xfrm>
          <a:prstGeom prst="rect">
            <a:avLst/>
          </a:prstGeom>
          <a:solidFill>
            <a:srgbClr val="F2D0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0" name="Picture 59" descr="A diagram of a cell phone&#10;&#10;Description automatically generated">
            <a:extLst>
              <a:ext uri="{FF2B5EF4-FFF2-40B4-BE49-F238E27FC236}">
                <a16:creationId xmlns:a16="http://schemas.microsoft.com/office/drawing/2014/main" id="{E6D7C072-FC82-5D3D-B5E9-4263E7ABC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" b="98033" l="1368" r="97265">
                        <a14:foregroundMark x1="8205" y1="30492" x2="3419" y2="29836"/>
                        <a14:foregroundMark x1="3419" y1="29836" x2="1026" y2="60328"/>
                        <a14:foregroundMark x1="1026" y1="60328" x2="5470" y2="65574"/>
                        <a14:foregroundMark x1="5470" y1="65574" x2="10598" y2="65574"/>
                        <a14:foregroundMark x1="10598" y1="65574" x2="11282" y2="43934"/>
                        <a14:foregroundMark x1="10619" y1="33443" x2="10598" y2="33115"/>
                        <a14:foregroundMark x1="10656" y1="34034" x2="10619" y2="33443"/>
                        <a14:foregroundMark x1="11282" y1="43934" x2="11116" y2="41311"/>
                        <a14:foregroundMark x1="9682" y1="31475" x2="8034" y2="28525"/>
                        <a14:foregroundMark x1="10598" y1="33115" x2="9682" y2="31475"/>
                        <a14:foregroundMark x1="4957" y1="26885" x2="1538" y2="37377"/>
                        <a14:foregroundMark x1="1538" y1="37377" x2="1197" y2="60328"/>
                        <a14:foregroundMark x1="1197" y1="60328" x2="4615" y2="66885"/>
                        <a14:foregroundMark x1="4615" y1="66885" x2="4615" y2="66557"/>
                        <a14:foregroundMark x1="1368" y1="28197" x2="1368" y2="52787"/>
                        <a14:foregroundMark x1="14071" y1="34848" x2="14359" y2="33443"/>
                        <a14:foregroundMark x1="12748" y1="41311" x2="12806" y2="41028"/>
                        <a14:foregroundMark x1="12479" y1="42623" x2="12748" y2="41311"/>
                        <a14:foregroundMark x1="14328" y1="31475" x2="14266" y2="27541"/>
                        <a14:foregroundMark x1="14359" y1="33443" x2="14328" y2="31475"/>
                        <a14:foregroundMark x1="14844" y1="22157" x2="15117" y2="21963"/>
                        <a14:foregroundMark x1="24649" y1="19522" x2="29573" y2="19672"/>
                        <a14:foregroundMark x1="39487" y1="3934" x2="34701" y2="3607"/>
                        <a14:foregroundMark x1="34701" y1="3607" x2="30256" y2="7213"/>
                        <a14:foregroundMark x1="32479" y1="984" x2="37778" y2="1311"/>
                        <a14:foregroundMark x1="24274" y1="19672" x2="24274" y2="19672"/>
                        <a14:foregroundMark x1="16150" y1="20261" x2="14359" y2="20328"/>
                        <a14:foregroundMark x1="23077" y1="20000" x2="18517" y2="20172"/>
                        <a14:foregroundMark x1="14504" y1="40623" x2="14530" y2="41639"/>
                        <a14:foregroundMark x1="14402" y1="36721" x2="14435" y2="37975"/>
                        <a14:foregroundMark x1="14359" y1="35082" x2="14393" y2="36393"/>
                        <a14:foregroundMark x1="33333" y1="38689" x2="36923" y2="38689"/>
                        <a14:foregroundMark x1="38803" y1="60000" x2="32308" y2="60656"/>
                        <a14:foregroundMark x1="32308" y1="60656" x2="31282" y2="78689"/>
                        <a14:foregroundMark x1="31282" y1="78689" x2="33504" y2="90492"/>
                        <a14:foregroundMark x1="33504" y1="90492" x2="37265" y2="86885"/>
                        <a14:foregroundMark x1="30940" y1="98033" x2="37778" y2="96066"/>
                        <a14:foregroundMark x1="97949" y1="45574" x2="91966" y2="46557"/>
                        <a14:foregroundMark x1="91966" y1="46557" x2="89402" y2="63607"/>
                        <a14:foregroundMark x1="89402" y1="63607" x2="90085" y2="73443"/>
                        <a14:foregroundMark x1="90085" y1="73443" x2="96410" y2="74426"/>
                        <a14:foregroundMark x1="96410" y1="74426" x2="97265" y2="44918"/>
                        <a14:foregroundMark x1="85470" y1="55738" x2="85470" y2="55738"/>
                        <a14:foregroundMark x1="81026" y1="55738" x2="81026" y2="55738"/>
                        <a14:foregroundMark x1="69573" y1="68525" x2="69573" y2="68525"/>
                        <a14:backgroundMark x1="13504" y1="23934" x2="13504" y2="23934"/>
                        <a14:backgroundMark x1="13504" y1="27541" x2="13504" y2="27541"/>
                        <a14:backgroundMark x1="13333" y1="31475" x2="13333" y2="31475"/>
                        <a14:backgroundMark x1="13162" y1="33443" x2="13162" y2="33443"/>
                        <a14:backgroundMark x1="13675" y1="34754" x2="13649" y2="35150"/>
                        <a14:backgroundMark x1="14017" y1="35082" x2="14017" y2="24262"/>
                        <a14:backgroundMark x1="13846" y1="22295" x2="13846" y2="22295"/>
                        <a14:backgroundMark x1="22503" y1="18291" x2="25128" y2="18033"/>
                        <a14:backgroundMark x1="12821" y1="20656" x2="14207" y2="19874"/>
                        <a14:backgroundMark x1="12821" y1="36393" x2="12821" y2="36393"/>
                        <a14:backgroundMark x1="12821" y1="36393" x2="12821" y2="36721"/>
                        <a14:backgroundMark x1="12821" y1="38361" x2="12991" y2="40984"/>
                        <a14:backgroundMark x1="15897" y1="20984" x2="18120" y2="21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831300"/>
            <a:ext cx="9894853" cy="5158855"/>
          </a:xfrm>
          <a:prstGeom prst="rect">
            <a:avLst/>
          </a:prstGeom>
        </p:spPr>
      </p:pic>
      <p:pic>
        <p:nvPicPr>
          <p:cNvPr id="25" name="Picture 24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961EA346-B608-6CD1-E742-9FCF8C92B3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53348" y="5235569"/>
            <a:ext cx="2192952" cy="1514079"/>
          </a:xfrm>
          <a:prstGeom prst="rect">
            <a:avLst/>
          </a:prstGeom>
        </p:spPr>
      </p:pic>
      <p:pic>
        <p:nvPicPr>
          <p:cNvPr id="26" name="Picture 25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C780BA09-26CF-7291-936B-3FEF5131D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47007" y="5235568"/>
            <a:ext cx="2192952" cy="1514079"/>
          </a:xfrm>
          <a:prstGeom prst="rect">
            <a:avLst/>
          </a:prstGeom>
        </p:spPr>
      </p:pic>
      <p:pic>
        <p:nvPicPr>
          <p:cNvPr id="61" name="Picture 60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B7623543-615E-BA3A-E324-6734D11E8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22237" y="5247276"/>
            <a:ext cx="2192952" cy="1514079"/>
          </a:xfrm>
          <a:prstGeom prst="rect">
            <a:avLst/>
          </a:prstGeom>
        </p:spPr>
      </p:pic>
      <p:pic>
        <p:nvPicPr>
          <p:cNvPr id="62" name="Picture 61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50624EB5-94EB-F3A5-694E-5D6184FBB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61779" y="5233115"/>
            <a:ext cx="2192952" cy="1514079"/>
          </a:xfrm>
          <a:prstGeom prst="rect">
            <a:avLst/>
          </a:prstGeom>
        </p:spPr>
      </p:pic>
      <p:pic>
        <p:nvPicPr>
          <p:cNvPr id="63" name="Picture 62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B1B8FCCC-3F75-BE17-D507-2D43BF619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80972" y="5215419"/>
            <a:ext cx="2192952" cy="1514079"/>
          </a:xfrm>
          <a:prstGeom prst="rect">
            <a:avLst/>
          </a:prstGeom>
        </p:spPr>
      </p:pic>
      <p:pic>
        <p:nvPicPr>
          <p:cNvPr id="64" name="Picture 63" descr="A logo of a book and a graduation cap&#10;&#10;Description automatically generated">
            <a:extLst>
              <a:ext uri="{FF2B5EF4-FFF2-40B4-BE49-F238E27FC236}">
                <a16:creationId xmlns:a16="http://schemas.microsoft.com/office/drawing/2014/main" id="{3220BBC2-CF66-346F-62AC-9305C86227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5287809"/>
            <a:ext cx="2192952" cy="1514079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BF61D25C-DFC4-DEF6-24F3-F03492C18185}"/>
              </a:ext>
            </a:extLst>
          </p:cNvPr>
          <p:cNvSpPr/>
          <p:nvPr/>
        </p:nvSpPr>
        <p:spPr>
          <a:xfrm>
            <a:off x="11905614" y="6875939"/>
            <a:ext cx="1758902" cy="17548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B46A7C7-5CB7-E2DE-7245-C3118D71DCDF}"/>
              </a:ext>
            </a:extLst>
          </p:cNvPr>
          <p:cNvSpPr/>
          <p:nvPr/>
        </p:nvSpPr>
        <p:spPr>
          <a:xfrm>
            <a:off x="10038399" y="7358391"/>
            <a:ext cx="1038854" cy="1210495"/>
          </a:xfrm>
          <a:prstGeom prst="ellipse">
            <a:avLst/>
          </a:prstGeom>
          <a:solidFill>
            <a:srgbClr val="D94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90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Mobile phone">
                <a:extLst>
                  <a:ext uri="{FF2B5EF4-FFF2-40B4-BE49-F238E27FC236}">
                    <a16:creationId xmlns:a16="http://schemas.microsoft.com/office/drawing/2014/main" id="{F89684CB-ACB8-A83C-5E26-262E15CDDB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0928919"/>
                  </p:ext>
                </p:extLst>
              </p:nvPr>
            </p:nvGraphicFramePr>
            <p:xfrm>
              <a:off x="-1818217" y="2887278"/>
              <a:ext cx="561397" cy="23248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1397" cy="2324846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1589661" ay="-4147661" az="-14984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453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Mobile phone">
                <a:extLst>
                  <a:ext uri="{FF2B5EF4-FFF2-40B4-BE49-F238E27FC236}">
                    <a16:creationId xmlns:a16="http://schemas.microsoft.com/office/drawing/2014/main" id="{F89684CB-ACB8-A83C-5E26-262E15CDDB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18217" y="2887278"/>
                <a:ext cx="561397" cy="232484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diagram of a cell phone&#10;&#10;Description automatically generated">
            <a:extLst>
              <a:ext uri="{FF2B5EF4-FFF2-40B4-BE49-F238E27FC236}">
                <a16:creationId xmlns:a16="http://schemas.microsoft.com/office/drawing/2014/main" id="{E7B60A3F-154F-3D81-48ED-2B061C84C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09"/>
            <a:ext cx="12192000" cy="6672813"/>
          </a:xfrm>
          <a:prstGeom prst="rect">
            <a:avLst/>
          </a:prstGeom>
        </p:spPr>
      </p:pic>
      <p:pic>
        <p:nvPicPr>
          <p:cNvPr id="3" name="Picture 2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A93C931-4C26-6074-A2CC-54C4F49C7A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28" b="92636" l="9921" r="89931">
                        <a14:foregroundMark x1="40923" y1="8527" x2="40923" y2="8527"/>
                        <a14:foregroundMark x1="42411" y1="22403" x2="42411" y2="22403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712" y1="39767" x2="54712" y2="39767"/>
                        <a14:foregroundMark x1="48214" y1="24496" x2="48214" y2="24496"/>
                        <a14:foregroundMark x1="48710" y1="24109" x2="48710" y2="24109"/>
                        <a14:foregroundMark x1="47669" y1="1705" x2="47669" y2="1705"/>
                        <a14:foregroundMark x1="39137" y1="92636" x2="39137" y2="92636"/>
                        <a14:foregroundMark x1="44792" y1="55736" x2="44792" y2="55736"/>
                        <a14:foregroundMark x1="54365" y1="58837" x2="54365" y2="58837"/>
                        <a14:foregroundMark x1="51935" y1="70698" x2="51935" y2="70698"/>
                        <a14:foregroundMark x1="46925" y1="5736" x2="46925" y2="5736"/>
                        <a14:foregroundMark x1="70089" y1="40543" x2="70089" y2="40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73"/>
          <a:stretch/>
        </p:blipFill>
        <p:spPr>
          <a:xfrm>
            <a:off x="455271" y="952903"/>
            <a:ext cx="1408253" cy="13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4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ell phone&#10;&#10;Description automatically generated">
            <a:extLst>
              <a:ext uri="{FF2B5EF4-FFF2-40B4-BE49-F238E27FC236}">
                <a16:creationId xmlns:a16="http://schemas.microsoft.com/office/drawing/2014/main" id="{1BF73DD9-D0D5-FF13-2F68-57B0CD26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8" b="92636" l="9921" r="89931">
                        <a14:foregroundMark x1="40923" y1="8527" x2="40923" y2="8527"/>
                        <a14:foregroundMark x1="42411" y1="22403" x2="42411" y2="22403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712" y1="39767" x2="54712" y2="39767"/>
                        <a14:foregroundMark x1="48214" y1="24496" x2="48214" y2="24496"/>
                        <a14:foregroundMark x1="48710" y1="24109" x2="48710" y2="24109"/>
                        <a14:foregroundMark x1="47669" y1="1705" x2="47669" y2="1705"/>
                        <a14:foregroundMark x1="39137" y1="92636" x2="39137" y2="92636"/>
                        <a14:foregroundMark x1="44792" y1="55736" x2="44792" y2="55736"/>
                        <a14:foregroundMark x1="54365" y1="58837" x2="54365" y2="58837"/>
                        <a14:foregroundMark x1="51935" y1="70698" x2="51935" y2="70698"/>
                        <a14:foregroundMark x1="46925" y1="5736" x2="46925" y2="5736"/>
                        <a14:foregroundMark x1="70089" y1="40543" x2="70089" y2="40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73"/>
          <a:stretch/>
        </p:blipFill>
        <p:spPr>
          <a:xfrm>
            <a:off x="3210560" y="266036"/>
            <a:ext cx="7301643" cy="6858000"/>
          </a:xfrm>
          <a:prstGeom prst="rect">
            <a:avLst/>
          </a:prstGeom>
        </p:spPr>
      </p:pic>
      <p:pic>
        <p:nvPicPr>
          <p:cNvPr id="6" name="Picture 5" descr="A screen shot of a cell phone&#10;&#10;Description automatically generated">
            <a:extLst>
              <a:ext uri="{FF2B5EF4-FFF2-40B4-BE49-F238E27FC236}">
                <a16:creationId xmlns:a16="http://schemas.microsoft.com/office/drawing/2014/main" id="{05723297-6E81-35F3-33B2-57BD4528F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07" b="96325" l="679" r="92324">
                        <a14:foregroundMark x1="32533" y1="9877" x2="32533" y2="9877"/>
                        <a14:foregroundMark x1="40522" y1="5283" x2="40522" y2="5283"/>
                        <a14:foregroundMark x1="39112" y1="24426" x2="39112" y2="24426"/>
                        <a14:foregroundMark x1="39530" y1="53139" x2="39530" y2="53139"/>
                        <a14:foregroundMark x1="35352" y1="51838" x2="35352" y2="51838"/>
                        <a14:foregroundMark x1="36084" y1="61026" x2="36084" y2="61026"/>
                        <a14:foregroundMark x1="9138" y1="45789" x2="9138" y2="45789"/>
                        <a14:foregroundMark x1="783" y1="45789" x2="783" y2="45789"/>
                        <a14:foregroundMark x1="9243" y1="43109" x2="9243" y2="43109"/>
                        <a14:foregroundMark x1="8198" y1="42266" x2="8198" y2="42266"/>
                        <a14:foregroundMark x1="8198" y1="42956" x2="8198" y2="42956"/>
                        <a14:foregroundMark x1="8825" y1="43185" x2="8825" y2="43185"/>
                        <a14:foregroundMark x1="9817" y1="41960" x2="9817" y2="41960"/>
                        <a14:foregroundMark x1="10392" y1="42113" x2="10392" y2="42113"/>
                        <a14:foregroundMark x1="11018" y1="42802" x2="11018" y2="42802"/>
                        <a14:foregroundMark x1="11018" y1="42037" x2="11018" y2="42037"/>
                        <a14:foregroundMark x1="10966" y1="41577" x2="10966" y2="41577"/>
                        <a14:foregroundMark x1="6371" y1="43032" x2="6371" y2="43032"/>
                        <a14:foregroundMark x1="6997" y1="43262" x2="6997" y2="43262"/>
                        <a14:foregroundMark x1="5117" y1="42496" x2="5117" y2="42496"/>
                        <a14:foregroundMark x1="5065" y1="41501" x2="5065" y2="41501"/>
                        <a14:foregroundMark x1="3551" y1="41424" x2="3551" y2="41424"/>
                        <a14:foregroundMark x1="2768" y1="41730" x2="2768" y2="41730"/>
                        <a14:foregroundMark x1="46475" y1="23354" x2="46475" y2="23354"/>
                        <a14:foregroundMark x1="50966" y1="49387" x2="50966" y2="49387"/>
                        <a14:foregroundMark x1="50809" y1="53599" x2="50809" y2="53599"/>
                        <a14:foregroundMark x1="50339" y1="64548" x2="50339" y2="64548"/>
                        <a14:foregroundMark x1="49817" y1="62481" x2="49817" y2="62481"/>
                        <a14:foregroundMark x1="51593" y1="90735" x2="51593" y2="90735"/>
                        <a14:foregroundMark x1="51593" y1="90735" x2="51593" y2="90735"/>
                        <a14:foregroundMark x1="49347" y1="91194" x2="49347" y2="91194"/>
                        <a14:foregroundMark x1="49347" y1="91194" x2="49347" y2="91194"/>
                        <a14:foregroundMark x1="41410" y1="62021" x2="41410" y2="62021"/>
                        <a14:foregroundMark x1="41410" y1="62021" x2="41410" y2="62021"/>
                        <a14:foregroundMark x1="44282" y1="51455" x2="44282" y2="51455"/>
                        <a14:foregroundMark x1="37650" y1="96325" x2="37650" y2="96325"/>
                        <a14:foregroundMark x1="31540" y1="59801" x2="31540" y2="59801"/>
                        <a14:foregroundMark x1="31488" y1="51149" x2="31488" y2="51149"/>
                        <a14:foregroundMark x1="92324" y1="92037" x2="92324" y2="9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91" y="-2866292"/>
            <a:ext cx="10055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2018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ell phone&#10;&#10;Description automatically generated">
            <a:extLst>
              <a:ext uri="{FF2B5EF4-FFF2-40B4-BE49-F238E27FC236}">
                <a16:creationId xmlns:a16="http://schemas.microsoft.com/office/drawing/2014/main" id="{300E3CC6-0EDD-DBDC-C724-79975F700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28" b="92636" l="9921" r="89931">
                        <a14:foregroundMark x1="40923" y1="8527" x2="40923" y2="8527"/>
                        <a14:foregroundMark x1="42411" y1="22403" x2="42411" y2="22403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216" y1="25581" x2="54216" y2="25581"/>
                        <a14:foregroundMark x1="54712" y1="39767" x2="54712" y2="39767"/>
                        <a14:foregroundMark x1="48214" y1="24496" x2="48214" y2="24496"/>
                        <a14:foregroundMark x1="48710" y1="24109" x2="48710" y2="24109"/>
                        <a14:foregroundMark x1="47669" y1="1705" x2="47669" y2="1705"/>
                        <a14:foregroundMark x1="39137" y1="92636" x2="39137" y2="92636"/>
                        <a14:foregroundMark x1="44792" y1="55736" x2="44792" y2="55736"/>
                        <a14:foregroundMark x1="54365" y1="58837" x2="54365" y2="58837"/>
                        <a14:foregroundMark x1="51935" y1="70698" x2="51935" y2="70698"/>
                        <a14:foregroundMark x1="46925" y1="5736" x2="46925" y2="5736"/>
                        <a14:foregroundMark x1="70089" y1="40543" x2="70089" y2="40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8054" y="3135233"/>
            <a:ext cx="10717619" cy="6858000"/>
          </a:xfrm>
          <a:prstGeom prst="rect">
            <a:avLst/>
          </a:prstGeom>
        </p:spPr>
      </p:pic>
      <p:pic>
        <p:nvPicPr>
          <p:cNvPr id="5" name="Picture 4" descr="A screen shot of a cell phone&#10;&#10;Description automatically generated">
            <a:extLst>
              <a:ext uri="{FF2B5EF4-FFF2-40B4-BE49-F238E27FC236}">
                <a16:creationId xmlns:a16="http://schemas.microsoft.com/office/drawing/2014/main" id="{2CC8433B-534D-B688-AF42-FDF4D5BDD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07" b="96325" l="679" r="92324">
                        <a14:foregroundMark x1="32533" y1="9877" x2="32533" y2="9877"/>
                        <a14:foregroundMark x1="40522" y1="5283" x2="40522" y2="5283"/>
                        <a14:foregroundMark x1="39112" y1="24426" x2="39112" y2="24426"/>
                        <a14:foregroundMark x1="39530" y1="53139" x2="39530" y2="53139"/>
                        <a14:foregroundMark x1="35352" y1="51838" x2="35352" y2="51838"/>
                        <a14:foregroundMark x1="36084" y1="61026" x2="36084" y2="61026"/>
                        <a14:foregroundMark x1="9138" y1="45789" x2="9138" y2="45789"/>
                        <a14:foregroundMark x1="783" y1="45789" x2="783" y2="45789"/>
                        <a14:foregroundMark x1="9243" y1="43109" x2="9243" y2="43109"/>
                        <a14:foregroundMark x1="8198" y1="42266" x2="8198" y2="42266"/>
                        <a14:foregroundMark x1="8198" y1="42956" x2="8198" y2="42956"/>
                        <a14:foregroundMark x1="8825" y1="43185" x2="8825" y2="43185"/>
                        <a14:foregroundMark x1="9817" y1="41960" x2="9817" y2="41960"/>
                        <a14:foregroundMark x1="10392" y1="42113" x2="10392" y2="42113"/>
                        <a14:foregroundMark x1="11018" y1="42802" x2="11018" y2="42802"/>
                        <a14:foregroundMark x1="11018" y1="42037" x2="11018" y2="42037"/>
                        <a14:foregroundMark x1="10966" y1="41577" x2="10966" y2="41577"/>
                        <a14:foregroundMark x1="6371" y1="43032" x2="6371" y2="43032"/>
                        <a14:foregroundMark x1="6997" y1="43262" x2="6997" y2="43262"/>
                        <a14:foregroundMark x1="5117" y1="42496" x2="5117" y2="42496"/>
                        <a14:foregroundMark x1="5065" y1="41501" x2="5065" y2="41501"/>
                        <a14:foregroundMark x1="3551" y1="41424" x2="3551" y2="41424"/>
                        <a14:foregroundMark x1="2768" y1="41730" x2="2768" y2="41730"/>
                        <a14:foregroundMark x1="46475" y1="23354" x2="46475" y2="23354"/>
                        <a14:foregroundMark x1="50966" y1="49387" x2="50966" y2="49387"/>
                        <a14:foregroundMark x1="50809" y1="53599" x2="50809" y2="53599"/>
                        <a14:foregroundMark x1="50339" y1="64548" x2="50339" y2="64548"/>
                        <a14:foregroundMark x1="49817" y1="62481" x2="49817" y2="62481"/>
                        <a14:foregroundMark x1="51593" y1="90735" x2="51593" y2="90735"/>
                        <a14:foregroundMark x1="51593" y1="90735" x2="51593" y2="90735"/>
                        <a14:foregroundMark x1="49347" y1="91194" x2="49347" y2="91194"/>
                        <a14:foregroundMark x1="49347" y1="91194" x2="49347" y2="91194"/>
                        <a14:foregroundMark x1="41410" y1="62021" x2="41410" y2="62021"/>
                        <a14:foregroundMark x1="41410" y1="62021" x2="41410" y2="62021"/>
                        <a14:foregroundMark x1="44282" y1="51455" x2="44282" y2="51455"/>
                        <a14:foregroundMark x1="37650" y1="96325" x2="37650" y2="96325"/>
                        <a14:foregroundMark x1="31540" y1="59801" x2="31540" y2="59801"/>
                        <a14:foregroundMark x1="31488" y1="51149" x2="31488" y2="51149"/>
                        <a14:foregroundMark x1="92324" y1="92037" x2="92324" y2="9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36" y="0"/>
            <a:ext cx="10055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3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675</Words>
  <Application>Microsoft Office PowerPoint</Application>
  <PresentationFormat>Widescreen</PresentationFormat>
  <Paragraphs>169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Amasis MT Pro</vt:lpstr>
      <vt:lpstr>Amasis MT Pro Black</vt:lpstr>
      <vt:lpstr>Angsana New</vt:lpstr>
      <vt:lpstr>Arial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Disconzi</dc:creator>
  <cp:lastModifiedBy>Julia Disconzi</cp:lastModifiedBy>
  <cp:revision>1</cp:revision>
  <dcterms:created xsi:type="dcterms:W3CDTF">2023-09-29T19:07:41Z</dcterms:created>
  <dcterms:modified xsi:type="dcterms:W3CDTF">2023-10-03T08:14:15Z</dcterms:modified>
</cp:coreProperties>
</file>